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86" r:id="rId2"/>
    <p:sldId id="291" r:id="rId3"/>
    <p:sldId id="288" r:id="rId4"/>
    <p:sldId id="289" r:id="rId5"/>
    <p:sldId id="290" r:id="rId6"/>
  </p:sldIdLst>
  <p:sldSz cx="9144000" cy="6858000" type="screen4x3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D802"/>
    <a:srgbClr val="66EC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488F7-1FAC-40D2-BB7E-BA3CE28D8950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D21D1-52E2-420B-B491-CFF6D7BB7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7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reepowerpointtemplates.com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You can download more awesome PowerPoint templates for free from </a:t>
            </a:r>
            <a:r>
              <a:rPr lang="en-US" smtClean="0">
                <a:hlinkClick r:id="rId3"/>
              </a:rPr>
              <a:t>http://freepowerpointtemplates.com/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D21D1-52E2-420B-B491-CFF6D7BB79FB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012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86200"/>
            <a:ext cx="9144000" cy="29718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  <a:alpha val="53000"/>
                </a:schemeClr>
              </a:gs>
              <a:gs pos="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87117"/>
            <a:ext cx="77724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99020"/>
            <a:ext cx="6400800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95316-9D63-453E-B579-FE426FBF1476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4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EDAFE-CACA-4980-A441-E0D480246A22}" type="datetime1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814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5F65F-EDB6-419D-8D2B-14F76ADD389F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58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56C9-726F-4D69-8D21-C8ABD612BE68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22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8EA77-511F-4B87-98F7-0C6DD1C64FF3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18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3529-C727-46F5-A95E-E82CA92F71FE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3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13618-85E3-4390-AAD2-EF9C4E150324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17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FB6D5-F042-4B48-B785-83DB0A66D6A1}" type="datetime1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18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188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6"/>
            <a:ext cx="4041775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3BFDE-BBD7-4329-A791-D9743BF9A0BD}" type="datetime1">
              <a:rPr lang="en-US" smtClean="0"/>
              <a:t>6/10/2014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9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19305-3434-4529-83CB-8C78F24CB925}" type="datetime1">
              <a:rPr lang="en-US" smtClean="0"/>
              <a:t>6/10/2014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7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5430D-95F1-4E8D-AC3D-926462AD915E}" type="datetime1">
              <a:rPr lang="en-US" smtClean="0"/>
              <a:t>6/10/2014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49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2"/>
            <a:ext cx="3008313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5"/>
            <a:ext cx="300831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AAE6-3111-4E26-8E1E-DD7A79D7596D}" type="datetime1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81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0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8428"/>
            <a:ext cx="8229600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9CEC8-9D29-4FDF-BC12-D41256C43E44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0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dt="0"/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Pyramid Diagrams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5410200" y="2860604"/>
            <a:ext cx="3596612" cy="3137424"/>
            <a:chOff x="1968500" y="1165225"/>
            <a:chExt cx="5197475" cy="4533901"/>
          </a:xfrm>
        </p:grpSpPr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2522538" y="3970338"/>
              <a:ext cx="4624388" cy="1711325"/>
            </a:xfrm>
            <a:custGeom>
              <a:avLst/>
              <a:gdLst/>
              <a:ahLst/>
              <a:cxnLst>
                <a:cxn ang="0">
                  <a:pos x="281" y="0"/>
                </a:cxn>
                <a:cxn ang="0">
                  <a:pos x="2632" y="586"/>
                </a:cxn>
                <a:cxn ang="0">
                  <a:pos x="2913" y="1078"/>
                </a:cxn>
                <a:cxn ang="0">
                  <a:pos x="0" y="493"/>
                </a:cxn>
                <a:cxn ang="0">
                  <a:pos x="281" y="0"/>
                </a:cxn>
              </a:cxnLst>
              <a:rect l="0" t="0" r="r" b="b"/>
              <a:pathLst>
                <a:path w="2913" h="1078">
                  <a:moveTo>
                    <a:pt x="281" y="0"/>
                  </a:moveTo>
                  <a:lnTo>
                    <a:pt x="2632" y="586"/>
                  </a:lnTo>
                  <a:lnTo>
                    <a:pt x="2913" y="1078"/>
                  </a:lnTo>
                  <a:lnTo>
                    <a:pt x="0" y="493"/>
                  </a:lnTo>
                  <a:lnTo>
                    <a:pt x="28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3054350" y="3024188"/>
              <a:ext cx="3567167" cy="1728788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1974" y="596"/>
                </a:cxn>
                <a:cxn ang="0">
                  <a:pos x="2255" y="1089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2255" h="1089">
                  <a:moveTo>
                    <a:pt x="285" y="0"/>
                  </a:moveTo>
                  <a:lnTo>
                    <a:pt x="1974" y="596"/>
                  </a:lnTo>
                  <a:lnTo>
                    <a:pt x="2255" y="1089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3590925" y="2100263"/>
              <a:ext cx="2511425" cy="1728788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1287" y="582"/>
                </a:cxn>
                <a:cxn ang="0">
                  <a:pos x="1582" y="1089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1582" h="1089">
                  <a:moveTo>
                    <a:pt x="285" y="0"/>
                  </a:moveTo>
                  <a:lnTo>
                    <a:pt x="1287" y="582"/>
                  </a:lnTo>
                  <a:lnTo>
                    <a:pt x="1582" y="1089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4106972" y="1609725"/>
              <a:ext cx="1147763" cy="788988"/>
            </a:xfrm>
            <a:custGeom>
              <a:avLst/>
              <a:gdLst/>
              <a:ahLst/>
              <a:cxnLst>
                <a:cxn ang="0">
                  <a:pos x="438" y="0"/>
                </a:cxn>
                <a:cxn ang="0">
                  <a:pos x="723" y="497"/>
                </a:cxn>
                <a:cxn ang="0">
                  <a:pos x="0" y="223"/>
                </a:cxn>
                <a:cxn ang="0">
                  <a:pos x="438" y="0"/>
                </a:cxn>
              </a:cxnLst>
              <a:rect l="0" t="0" r="r" b="b"/>
              <a:pathLst>
                <a:path w="723" h="497">
                  <a:moveTo>
                    <a:pt x="438" y="0"/>
                  </a:moveTo>
                  <a:lnTo>
                    <a:pt x="723" y="497"/>
                  </a:lnTo>
                  <a:lnTo>
                    <a:pt x="0" y="223"/>
                  </a:lnTo>
                  <a:lnTo>
                    <a:pt x="43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1968500" y="4900613"/>
              <a:ext cx="5197475" cy="798513"/>
            </a:xfrm>
            <a:custGeom>
              <a:avLst/>
              <a:gdLst/>
              <a:ahLst/>
              <a:cxnLst>
                <a:cxn ang="0">
                  <a:pos x="295" y="0"/>
                </a:cxn>
                <a:cxn ang="0">
                  <a:pos x="2982" y="0"/>
                </a:cxn>
                <a:cxn ang="0">
                  <a:pos x="3274" y="503"/>
                </a:cxn>
                <a:cxn ang="0">
                  <a:pos x="0" y="503"/>
                </a:cxn>
                <a:cxn ang="0">
                  <a:pos x="295" y="0"/>
                </a:cxn>
              </a:cxnLst>
              <a:rect l="0" t="0" r="r" b="b"/>
              <a:pathLst>
                <a:path w="3274" h="503">
                  <a:moveTo>
                    <a:pt x="295" y="0"/>
                  </a:moveTo>
                  <a:lnTo>
                    <a:pt x="2982" y="0"/>
                  </a:lnTo>
                  <a:lnTo>
                    <a:pt x="3274" y="503"/>
                  </a:lnTo>
                  <a:lnTo>
                    <a:pt x="0" y="503"/>
                  </a:lnTo>
                  <a:lnTo>
                    <a:pt x="295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2522538" y="3970338"/>
              <a:ext cx="4111625" cy="782638"/>
            </a:xfrm>
            <a:custGeom>
              <a:avLst/>
              <a:gdLst/>
              <a:ahLst/>
              <a:cxnLst>
                <a:cxn ang="0">
                  <a:pos x="281" y="0"/>
                </a:cxn>
                <a:cxn ang="0">
                  <a:pos x="2309" y="0"/>
                </a:cxn>
                <a:cxn ang="0">
                  <a:pos x="2590" y="493"/>
                </a:cxn>
                <a:cxn ang="0">
                  <a:pos x="0" y="493"/>
                </a:cxn>
                <a:cxn ang="0">
                  <a:pos x="281" y="0"/>
                </a:cxn>
              </a:cxnLst>
              <a:rect l="0" t="0" r="r" b="b"/>
              <a:pathLst>
                <a:path w="2590" h="493">
                  <a:moveTo>
                    <a:pt x="281" y="0"/>
                  </a:moveTo>
                  <a:lnTo>
                    <a:pt x="2309" y="0"/>
                  </a:lnTo>
                  <a:lnTo>
                    <a:pt x="2590" y="493"/>
                  </a:lnTo>
                  <a:lnTo>
                    <a:pt x="0" y="493"/>
                  </a:lnTo>
                  <a:lnTo>
                    <a:pt x="281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3054350" y="3024188"/>
              <a:ext cx="3048000" cy="804863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1628" y="0"/>
                </a:cxn>
                <a:cxn ang="0">
                  <a:pos x="1920" y="507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1920" h="507">
                  <a:moveTo>
                    <a:pt x="285" y="0"/>
                  </a:moveTo>
                  <a:lnTo>
                    <a:pt x="1628" y="0"/>
                  </a:lnTo>
                  <a:lnTo>
                    <a:pt x="1920" y="507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3590925" y="2100263"/>
              <a:ext cx="1974850" cy="804863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948" y="0"/>
                </a:cxn>
                <a:cxn ang="0">
                  <a:pos x="1244" y="507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1244" h="507">
                  <a:moveTo>
                    <a:pt x="285" y="0"/>
                  </a:moveTo>
                  <a:lnTo>
                    <a:pt x="948" y="0"/>
                  </a:lnTo>
                  <a:lnTo>
                    <a:pt x="1244" y="507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4122738" y="1165225"/>
              <a:ext cx="893763" cy="798513"/>
            </a:xfrm>
            <a:custGeom>
              <a:avLst/>
              <a:gdLst/>
              <a:ahLst/>
              <a:cxnLst>
                <a:cxn ang="0">
                  <a:pos x="286" y="0"/>
                </a:cxn>
                <a:cxn ang="0">
                  <a:pos x="563" y="503"/>
                </a:cxn>
                <a:cxn ang="0">
                  <a:pos x="0" y="503"/>
                </a:cxn>
                <a:cxn ang="0">
                  <a:pos x="286" y="0"/>
                </a:cxn>
              </a:cxnLst>
              <a:rect l="0" t="0" r="r" b="b"/>
              <a:pathLst>
                <a:path w="563" h="503">
                  <a:moveTo>
                    <a:pt x="286" y="0"/>
                  </a:moveTo>
                  <a:lnTo>
                    <a:pt x="563" y="503"/>
                  </a:lnTo>
                  <a:lnTo>
                    <a:pt x="0" y="503"/>
                  </a:lnTo>
                  <a:lnTo>
                    <a:pt x="286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07302" y="1600200"/>
            <a:ext cx="8129397" cy="646331"/>
            <a:chOff x="914400" y="1600200"/>
            <a:chExt cx="7390361" cy="646331"/>
          </a:xfrm>
        </p:grpSpPr>
        <p:sp>
          <p:nvSpPr>
            <p:cNvPr id="17" name="TextBox 16"/>
            <p:cNvSpPr txBox="1"/>
            <p:nvPr/>
          </p:nvSpPr>
          <p:spPr>
            <a:xfrm flipH="1">
              <a:off x="914400" y="1600200"/>
              <a:ext cx="24767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 smtClean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Arial" pitchFamily="34" charset="0"/>
                  <a:cs typeface="Arial" pitchFamily="34" charset="0"/>
                </a:rPr>
                <a:t>You can change this text placeholder</a:t>
              </a:r>
              <a:endParaRPr lang="en-US" sz="1800" dirty="0"/>
            </a:p>
          </p:txBody>
        </p:sp>
        <p:sp>
          <p:nvSpPr>
            <p:cNvPr id="18" name="TextBox 17"/>
            <p:cNvSpPr txBox="1"/>
            <p:nvPr/>
          </p:nvSpPr>
          <p:spPr>
            <a:xfrm flipH="1">
              <a:off x="5827986" y="1600200"/>
              <a:ext cx="24767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 smtClean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Arial" pitchFamily="34" charset="0"/>
                  <a:cs typeface="Arial" pitchFamily="34" charset="0"/>
                </a:rPr>
                <a:t>You can change this text placeholder</a:t>
              </a:r>
              <a:endParaRPr lang="en-US" sz="1800" dirty="0"/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grpSp>
        <p:nvGrpSpPr>
          <p:cNvPr id="20" name="Group 15"/>
          <p:cNvGrpSpPr/>
          <p:nvPr/>
        </p:nvGrpSpPr>
        <p:grpSpPr>
          <a:xfrm>
            <a:off x="3048000" y="2089979"/>
            <a:ext cx="2931766" cy="2558221"/>
            <a:chOff x="2522538" y="1165225"/>
            <a:chExt cx="4111625" cy="3587751"/>
          </a:xfrm>
        </p:grpSpPr>
        <p:sp>
          <p:nvSpPr>
            <p:cNvPr id="21" name="Freeform 7"/>
            <p:cNvSpPr>
              <a:spLocks/>
            </p:cNvSpPr>
            <p:nvPr/>
          </p:nvSpPr>
          <p:spPr bwMode="auto">
            <a:xfrm>
              <a:off x="3054350" y="3024188"/>
              <a:ext cx="3567167" cy="1728788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1974" y="596"/>
                </a:cxn>
                <a:cxn ang="0">
                  <a:pos x="2255" y="1089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2255" h="1089">
                  <a:moveTo>
                    <a:pt x="285" y="0"/>
                  </a:moveTo>
                  <a:lnTo>
                    <a:pt x="1974" y="596"/>
                  </a:lnTo>
                  <a:lnTo>
                    <a:pt x="2255" y="1089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8"/>
            <p:cNvSpPr>
              <a:spLocks/>
            </p:cNvSpPr>
            <p:nvPr/>
          </p:nvSpPr>
          <p:spPr bwMode="auto">
            <a:xfrm>
              <a:off x="3590925" y="2100263"/>
              <a:ext cx="2511425" cy="1728788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1287" y="582"/>
                </a:cxn>
                <a:cxn ang="0">
                  <a:pos x="1582" y="1089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1582" h="1089">
                  <a:moveTo>
                    <a:pt x="285" y="0"/>
                  </a:moveTo>
                  <a:lnTo>
                    <a:pt x="1287" y="582"/>
                  </a:lnTo>
                  <a:lnTo>
                    <a:pt x="1582" y="1089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9"/>
            <p:cNvSpPr>
              <a:spLocks/>
            </p:cNvSpPr>
            <p:nvPr/>
          </p:nvSpPr>
          <p:spPr bwMode="auto">
            <a:xfrm>
              <a:off x="4106972" y="1609725"/>
              <a:ext cx="1147763" cy="788988"/>
            </a:xfrm>
            <a:custGeom>
              <a:avLst/>
              <a:gdLst/>
              <a:ahLst/>
              <a:cxnLst>
                <a:cxn ang="0">
                  <a:pos x="438" y="0"/>
                </a:cxn>
                <a:cxn ang="0">
                  <a:pos x="723" y="497"/>
                </a:cxn>
                <a:cxn ang="0">
                  <a:pos x="0" y="223"/>
                </a:cxn>
                <a:cxn ang="0">
                  <a:pos x="438" y="0"/>
                </a:cxn>
              </a:cxnLst>
              <a:rect l="0" t="0" r="r" b="b"/>
              <a:pathLst>
                <a:path w="723" h="497">
                  <a:moveTo>
                    <a:pt x="438" y="0"/>
                  </a:moveTo>
                  <a:lnTo>
                    <a:pt x="723" y="497"/>
                  </a:lnTo>
                  <a:lnTo>
                    <a:pt x="0" y="223"/>
                  </a:lnTo>
                  <a:lnTo>
                    <a:pt x="43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1"/>
            <p:cNvSpPr>
              <a:spLocks/>
            </p:cNvSpPr>
            <p:nvPr/>
          </p:nvSpPr>
          <p:spPr bwMode="auto">
            <a:xfrm>
              <a:off x="2522538" y="3970338"/>
              <a:ext cx="4111625" cy="782638"/>
            </a:xfrm>
            <a:custGeom>
              <a:avLst/>
              <a:gdLst/>
              <a:ahLst/>
              <a:cxnLst>
                <a:cxn ang="0">
                  <a:pos x="281" y="0"/>
                </a:cxn>
                <a:cxn ang="0">
                  <a:pos x="2309" y="0"/>
                </a:cxn>
                <a:cxn ang="0">
                  <a:pos x="2590" y="493"/>
                </a:cxn>
                <a:cxn ang="0">
                  <a:pos x="0" y="493"/>
                </a:cxn>
                <a:cxn ang="0">
                  <a:pos x="281" y="0"/>
                </a:cxn>
              </a:cxnLst>
              <a:rect l="0" t="0" r="r" b="b"/>
              <a:pathLst>
                <a:path w="2590" h="493">
                  <a:moveTo>
                    <a:pt x="281" y="0"/>
                  </a:moveTo>
                  <a:lnTo>
                    <a:pt x="2309" y="0"/>
                  </a:lnTo>
                  <a:lnTo>
                    <a:pt x="2590" y="493"/>
                  </a:lnTo>
                  <a:lnTo>
                    <a:pt x="0" y="493"/>
                  </a:lnTo>
                  <a:lnTo>
                    <a:pt x="281" y="0"/>
                  </a:lnTo>
                  <a:close/>
                </a:path>
              </a:pathLst>
            </a:custGeom>
            <a:solidFill>
              <a:srgbClr val="00B0F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Freeform 12"/>
            <p:cNvSpPr>
              <a:spLocks/>
            </p:cNvSpPr>
            <p:nvPr/>
          </p:nvSpPr>
          <p:spPr bwMode="auto">
            <a:xfrm>
              <a:off x="3054350" y="3024188"/>
              <a:ext cx="3048000" cy="804863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1628" y="0"/>
                </a:cxn>
                <a:cxn ang="0">
                  <a:pos x="1920" y="507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1920" h="507">
                  <a:moveTo>
                    <a:pt x="285" y="0"/>
                  </a:moveTo>
                  <a:lnTo>
                    <a:pt x="1628" y="0"/>
                  </a:lnTo>
                  <a:lnTo>
                    <a:pt x="1920" y="507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00B0F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Freeform 13"/>
            <p:cNvSpPr>
              <a:spLocks/>
            </p:cNvSpPr>
            <p:nvPr/>
          </p:nvSpPr>
          <p:spPr bwMode="auto">
            <a:xfrm>
              <a:off x="3590925" y="2100263"/>
              <a:ext cx="1974850" cy="804863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948" y="0"/>
                </a:cxn>
                <a:cxn ang="0">
                  <a:pos x="1244" y="507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1244" h="507">
                  <a:moveTo>
                    <a:pt x="285" y="0"/>
                  </a:moveTo>
                  <a:lnTo>
                    <a:pt x="948" y="0"/>
                  </a:lnTo>
                  <a:lnTo>
                    <a:pt x="1244" y="507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00B0F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Freeform 14"/>
            <p:cNvSpPr>
              <a:spLocks/>
            </p:cNvSpPr>
            <p:nvPr/>
          </p:nvSpPr>
          <p:spPr bwMode="auto">
            <a:xfrm>
              <a:off x="4122738" y="1165225"/>
              <a:ext cx="893763" cy="798513"/>
            </a:xfrm>
            <a:custGeom>
              <a:avLst/>
              <a:gdLst/>
              <a:ahLst/>
              <a:cxnLst>
                <a:cxn ang="0">
                  <a:pos x="286" y="0"/>
                </a:cxn>
                <a:cxn ang="0">
                  <a:pos x="563" y="503"/>
                </a:cxn>
                <a:cxn ang="0">
                  <a:pos x="0" y="503"/>
                </a:cxn>
                <a:cxn ang="0">
                  <a:pos x="286" y="0"/>
                </a:cxn>
              </a:cxnLst>
              <a:rect l="0" t="0" r="r" b="b"/>
              <a:pathLst>
                <a:path w="563" h="503">
                  <a:moveTo>
                    <a:pt x="286" y="0"/>
                  </a:moveTo>
                  <a:lnTo>
                    <a:pt x="563" y="503"/>
                  </a:lnTo>
                  <a:lnTo>
                    <a:pt x="0" y="503"/>
                  </a:lnTo>
                  <a:lnTo>
                    <a:pt x="286" y="0"/>
                  </a:lnTo>
                  <a:close/>
                </a:path>
              </a:pathLst>
            </a:custGeom>
            <a:solidFill>
              <a:srgbClr val="00B0F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8" name="Group 15"/>
          <p:cNvGrpSpPr/>
          <p:nvPr/>
        </p:nvGrpSpPr>
        <p:grpSpPr>
          <a:xfrm>
            <a:off x="228600" y="3037697"/>
            <a:ext cx="3400389" cy="2971800"/>
            <a:chOff x="3054350" y="1165225"/>
            <a:chExt cx="3048000" cy="2663826"/>
          </a:xfrm>
        </p:grpSpPr>
        <p:sp>
          <p:nvSpPr>
            <p:cNvPr id="29" name="Freeform 8"/>
            <p:cNvSpPr>
              <a:spLocks/>
            </p:cNvSpPr>
            <p:nvPr/>
          </p:nvSpPr>
          <p:spPr bwMode="auto">
            <a:xfrm>
              <a:off x="3590925" y="2100263"/>
              <a:ext cx="2511425" cy="1728788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1287" y="582"/>
                </a:cxn>
                <a:cxn ang="0">
                  <a:pos x="1582" y="1089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1582" h="1089">
                  <a:moveTo>
                    <a:pt x="285" y="0"/>
                  </a:moveTo>
                  <a:lnTo>
                    <a:pt x="1287" y="582"/>
                  </a:lnTo>
                  <a:lnTo>
                    <a:pt x="1582" y="1089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9"/>
            <p:cNvSpPr>
              <a:spLocks/>
            </p:cNvSpPr>
            <p:nvPr/>
          </p:nvSpPr>
          <p:spPr bwMode="auto">
            <a:xfrm>
              <a:off x="4106972" y="1609725"/>
              <a:ext cx="1147763" cy="788988"/>
            </a:xfrm>
            <a:custGeom>
              <a:avLst/>
              <a:gdLst/>
              <a:ahLst/>
              <a:cxnLst>
                <a:cxn ang="0">
                  <a:pos x="438" y="0"/>
                </a:cxn>
                <a:cxn ang="0">
                  <a:pos x="723" y="497"/>
                </a:cxn>
                <a:cxn ang="0">
                  <a:pos x="0" y="223"/>
                </a:cxn>
                <a:cxn ang="0">
                  <a:pos x="438" y="0"/>
                </a:cxn>
              </a:cxnLst>
              <a:rect l="0" t="0" r="r" b="b"/>
              <a:pathLst>
                <a:path w="723" h="497">
                  <a:moveTo>
                    <a:pt x="438" y="0"/>
                  </a:moveTo>
                  <a:lnTo>
                    <a:pt x="723" y="497"/>
                  </a:lnTo>
                  <a:lnTo>
                    <a:pt x="0" y="223"/>
                  </a:lnTo>
                  <a:lnTo>
                    <a:pt x="43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2"/>
            <p:cNvSpPr>
              <a:spLocks/>
            </p:cNvSpPr>
            <p:nvPr/>
          </p:nvSpPr>
          <p:spPr bwMode="auto">
            <a:xfrm>
              <a:off x="3054350" y="3024188"/>
              <a:ext cx="3048000" cy="804863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1628" y="0"/>
                </a:cxn>
                <a:cxn ang="0">
                  <a:pos x="1920" y="507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1920" h="507">
                  <a:moveTo>
                    <a:pt x="285" y="0"/>
                  </a:moveTo>
                  <a:lnTo>
                    <a:pt x="1628" y="0"/>
                  </a:lnTo>
                  <a:lnTo>
                    <a:pt x="1920" y="507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C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1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Freeform 13"/>
            <p:cNvSpPr>
              <a:spLocks/>
            </p:cNvSpPr>
            <p:nvPr/>
          </p:nvSpPr>
          <p:spPr bwMode="auto">
            <a:xfrm>
              <a:off x="3590925" y="2100263"/>
              <a:ext cx="1974850" cy="804863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948" y="0"/>
                </a:cxn>
                <a:cxn ang="0">
                  <a:pos x="1244" y="507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1244" h="507">
                  <a:moveTo>
                    <a:pt x="285" y="0"/>
                  </a:moveTo>
                  <a:lnTo>
                    <a:pt x="948" y="0"/>
                  </a:lnTo>
                  <a:lnTo>
                    <a:pt x="1244" y="507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C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sz="1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Freeform 14"/>
            <p:cNvSpPr>
              <a:spLocks/>
            </p:cNvSpPr>
            <p:nvPr/>
          </p:nvSpPr>
          <p:spPr bwMode="auto">
            <a:xfrm>
              <a:off x="4122738" y="1165225"/>
              <a:ext cx="893763" cy="798513"/>
            </a:xfrm>
            <a:custGeom>
              <a:avLst/>
              <a:gdLst/>
              <a:ahLst/>
              <a:cxnLst>
                <a:cxn ang="0">
                  <a:pos x="286" y="0"/>
                </a:cxn>
                <a:cxn ang="0">
                  <a:pos x="563" y="503"/>
                </a:cxn>
                <a:cxn ang="0">
                  <a:pos x="0" y="503"/>
                </a:cxn>
                <a:cxn ang="0">
                  <a:pos x="286" y="0"/>
                </a:cxn>
              </a:cxnLst>
              <a:rect l="0" t="0" r="r" b="b"/>
              <a:pathLst>
                <a:path w="563" h="503">
                  <a:moveTo>
                    <a:pt x="286" y="0"/>
                  </a:moveTo>
                  <a:lnTo>
                    <a:pt x="563" y="503"/>
                  </a:lnTo>
                  <a:lnTo>
                    <a:pt x="0" y="503"/>
                  </a:lnTo>
                  <a:lnTo>
                    <a:pt x="286" y="0"/>
                  </a:lnTo>
                  <a:close/>
                </a:path>
              </a:pathLst>
            </a:custGeom>
            <a:solidFill>
              <a:srgbClr val="C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3597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Pyramid Diagrams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1968500" y="1485899"/>
            <a:ext cx="5197475" cy="4533901"/>
            <a:chOff x="1968500" y="1165225"/>
            <a:chExt cx="5197475" cy="4533901"/>
          </a:xfrm>
        </p:grpSpPr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2522538" y="3970338"/>
              <a:ext cx="4624388" cy="1711325"/>
            </a:xfrm>
            <a:custGeom>
              <a:avLst/>
              <a:gdLst/>
              <a:ahLst/>
              <a:cxnLst>
                <a:cxn ang="0">
                  <a:pos x="281" y="0"/>
                </a:cxn>
                <a:cxn ang="0">
                  <a:pos x="2632" y="586"/>
                </a:cxn>
                <a:cxn ang="0">
                  <a:pos x="2913" y="1078"/>
                </a:cxn>
                <a:cxn ang="0">
                  <a:pos x="0" y="493"/>
                </a:cxn>
                <a:cxn ang="0">
                  <a:pos x="281" y="0"/>
                </a:cxn>
              </a:cxnLst>
              <a:rect l="0" t="0" r="r" b="b"/>
              <a:pathLst>
                <a:path w="2913" h="1078">
                  <a:moveTo>
                    <a:pt x="281" y="0"/>
                  </a:moveTo>
                  <a:lnTo>
                    <a:pt x="2632" y="586"/>
                  </a:lnTo>
                  <a:lnTo>
                    <a:pt x="2913" y="1078"/>
                  </a:lnTo>
                  <a:lnTo>
                    <a:pt x="0" y="493"/>
                  </a:lnTo>
                  <a:lnTo>
                    <a:pt x="28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3054350" y="3024188"/>
              <a:ext cx="3567167" cy="1728788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1974" y="596"/>
                </a:cxn>
                <a:cxn ang="0">
                  <a:pos x="2255" y="1089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2255" h="1089">
                  <a:moveTo>
                    <a:pt x="285" y="0"/>
                  </a:moveTo>
                  <a:lnTo>
                    <a:pt x="1974" y="596"/>
                  </a:lnTo>
                  <a:lnTo>
                    <a:pt x="2255" y="1089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3590925" y="2100263"/>
              <a:ext cx="2511425" cy="1728788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1287" y="582"/>
                </a:cxn>
                <a:cxn ang="0">
                  <a:pos x="1582" y="1089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1582" h="1089">
                  <a:moveTo>
                    <a:pt x="285" y="0"/>
                  </a:moveTo>
                  <a:lnTo>
                    <a:pt x="1287" y="582"/>
                  </a:lnTo>
                  <a:lnTo>
                    <a:pt x="1582" y="1089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4106972" y="1609725"/>
              <a:ext cx="1147763" cy="788988"/>
            </a:xfrm>
            <a:custGeom>
              <a:avLst/>
              <a:gdLst/>
              <a:ahLst/>
              <a:cxnLst>
                <a:cxn ang="0">
                  <a:pos x="438" y="0"/>
                </a:cxn>
                <a:cxn ang="0">
                  <a:pos x="723" y="497"/>
                </a:cxn>
                <a:cxn ang="0">
                  <a:pos x="0" y="223"/>
                </a:cxn>
                <a:cxn ang="0">
                  <a:pos x="438" y="0"/>
                </a:cxn>
              </a:cxnLst>
              <a:rect l="0" t="0" r="r" b="b"/>
              <a:pathLst>
                <a:path w="723" h="497">
                  <a:moveTo>
                    <a:pt x="438" y="0"/>
                  </a:moveTo>
                  <a:lnTo>
                    <a:pt x="723" y="497"/>
                  </a:lnTo>
                  <a:lnTo>
                    <a:pt x="0" y="223"/>
                  </a:lnTo>
                  <a:lnTo>
                    <a:pt x="43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1968500" y="4900613"/>
              <a:ext cx="5197475" cy="798513"/>
            </a:xfrm>
            <a:custGeom>
              <a:avLst/>
              <a:gdLst/>
              <a:ahLst/>
              <a:cxnLst>
                <a:cxn ang="0">
                  <a:pos x="295" y="0"/>
                </a:cxn>
                <a:cxn ang="0">
                  <a:pos x="2982" y="0"/>
                </a:cxn>
                <a:cxn ang="0">
                  <a:pos x="3274" y="503"/>
                </a:cxn>
                <a:cxn ang="0">
                  <a:pos x="0" y="503"/>
                </a:cxn>
                <a:cxn ang="0">
                  <a:pos x="295" y="0"/>
                </a:cxn>
              </a:cxnLst>
              <a:rect l="0" t="0" r="r" b="b"/>
              <a:pathLst>
                <a:path w="3274" h="503">
                  <a:moveTo>
                    <a:pt x="295" y="0"/>
                  </a:moveTo>
                  <a:lnTo>
                    <a:pt x="2982" y="0"/>
                  </a:lnTo>
                  <a:lnTo>
                    <a:pt x="3274" y="503"/>
                  </a:lnTo>
                  <a:lnTo>
                    <a:pt x="0" y="503"/>
                  </a:lnTo>
                  <a:lnTo>
                    <a:pt x="295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2522538" y="3970338"/>
              <a:ext cx="4111625" cy="782638"/>
            </a:xfrm>
            <a:custGeom>
              <a:avLst/>
              <a:gdLst/>
              <a:ahLst/>
              <a:cxnLst>
                <a:cxn ang="0">
                  <a:pos x="281" y="0"/>
                </a:cxn>
                <a:cxn ang="0">
                  <a:pos x="2309" y="0"/>
                </a:cxn>
                <a:cxn ang="0">
                  <a:pos x="2590" y="493"/>
                </a:cxn>
                <a:cxn ang="0">
                  <a:pos x="0" y="493"/>
                </a:cxn>
                <a:cxn ang="0">
                  <a:pos x="281" y="0"/>
                </a:cxn>
              </a:cxnLst>
              <a:rect l="0" t="0" r="r" b="b"/>
              <a:pathLst>
                <a:path w="2590" h="493">
                  <a:moveTo>
                    <a:pt x="281" y="0"/>
                  </a:moveTo>
                  <a:lnTo>
                    <a:pt x="2309" y="0"/>
                  </a:lnTo>
                  <a:lnTo>
                    <a:pt x="2590" y="493"/>
                  </a:lnTo>
                  <a:lnTo>
                    <a:pt x="0" y="493"/>
                  </a:lnTo>
                  <a:lnTo>
                    <a:pt x="281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3054350" y="3024188"/>
              <a:ext cx="3048000" cy="804863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1628" y="0"/>
                </a:cxn>
                <a:cxn ang="0">
                  <a:pos x="1920" y="507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1920" h="507">
                  <a:moveTo>
                    <a:pt x="285" y="0"/>
                  </a:moveTo>
                  <a:lnTo>
                    <a:pt x="1628" y="0"/>
                  </a:lnTo>
                  <a:lnTo>
                    <a:pt x="1920" y="507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3590925" y="2100263"/>
              <a:ext cx="1974850" cy="804863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948" y="0"/>
                </a:cxn>
                <a:cxn ang="0">
                  <a:pos x="1244" y="507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1244" h="507">
                  <a:moveTo>
                    <a:pt x="285" y="0"/>
                  </a:moveTo>
                  <a:lnTo>
                    <a:pt x="948" y="0"/>
                  </a:lnTo>
                  <a:lnTo>
                    <a:pt x="1244" y="507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4122738" y="1165225"/>
              <a:ext cx="893763" cy="798513"/>
            </a:xfrm>
            <a:custGeom>
              <a:avLst/>
              <a:gdLst/>
              <a:ahLst/>
              <a:cxnLst>
                <a:cxn ang="0">
                  <a:pos x="286" y="0"/>
                </a:cxn>
                <a:cxn ang="0">
                  <a:pos x="563" y="503"/>
                </a:cxn>
                <a:cxn ang="0">
                  <a:pos x="0" y="503"/>
                </a:cxn>
                <a:cxn ang="0">
                  <a:pos x="286" y="0"/>
                </a:cxn>
              </a:cxnLst>
              <a:rect l="0" t="0" r="r" b="b"/>
              <a:pathLst>
                <a:path w="563" h="503">
                  <a:moveTo>
                    <a:pt x="286" y="0"/>
                  </a:moveTo>
                  <a:lnTo>
                    <a:pt x="563" y="503"/>
                  </a:lnTo>
                  <a:lnTo>
                    <a:pt x="0" y="503"/>
                  </a:lnTo>
                  <a:lnTo>
                    <a:pt x="286" y="0"/>
                  </a:lnTo>
                  <a:close/>
                </a:path>
              </a:pathLst>
            </a:custGeom>
            <a:solidFill>
              <a:srgbClr val="FFC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876820" y="1600200"/>
            <a:ext cx="7390361" cy="646331"/>
            <a:chOff x="914400" y="1600200"/>
            <a:chExt cx="7390361" cy="646331"/>
          </a:xfrm>
        </p:grpSpPr>
        <p:sp>
          <p:nvSpPr>
            <p:cNvPr id="17" name="TextBox 16"/>
            <p:cNvSpPr txBox="1"/>
            <p:nvPr/>
          </p:nvSpPr>
          <p:spPr>
            <a:xfrm flipH="1">
              <a:off x="914400" y="1600200"/>
              <a:ext cx="24767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 smtClean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Arial" pitchFamily="34" charset="0"/>
                  <a:cs typeface="Arial" pitchFamily="34" charset="0"/>
                </a:rPr>
                <a:t>You can change this text placeholder</a:t>
              </a:r>
              <a:endParaRPr lang="en-US" sz="1800" dirty="0"/>
            </a:p>
          </p:txBody>
        </p:sp>
        <p:sp>
          <p:nvSpPr>
            <p:cNvPr id="18" name="TextBox 17"/>
            <p:cNvSpPr txBox="1"/>
            <p:nvPr/>
          </p:nvSpPr>
          <p:spPr>
            <a:xfrm flipH="1">
              <a:off x="5827986" y="1600200"/>
              <a:ext cx="24767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 smtClean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Arial" pitchFamily="34" charset="0"/>
                  <a:cs typeface="Arial" pitchFamily="34" charset="0"/>
                </a:rPr>
                <a:t>You can change this text placeholder</a:t>
              </a:r>
              <a:endParaRPr lang="en-US" sz="1800" dirty="0"/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112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Pyramid Diagrams</a:t>
            </a:r>
            <a:endParaRPr lang="en-US" dirty="0"/>
          </a:p>
        </p:txBody>
      </p:sp>
      <p:grpSp>
        <p:nvGrpSpPr>
          <p:cNvPr id="3" name="Group 15"/>
          <p:cNvGrpSpPr/>
          <p:nvPr/>
        </p:nvGrpSpPr>
        <p:grpSpPr>
          <a:xfrm>
            <a:off x="2145426" y="1785006"/>
            <a:ext cx="4853148" cy="4234794"/>
            <a:chOff x="2522538" y="1165225"/>
            <a:chExt cx="4111625" cy="3587751"/>
          </a:xfrm>
        </p:grpSpPr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3054350" y="3024188"/>
              <a:ext cx="3567167" cy="1728788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1974" y="596"/>
                </a:cxn>
                <a:cxn ang="0">
                  <a:pos x="2255" y="1089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2255" h="1089">
                  <a:moveTo>
                    <a:pt x="285" y="0"/>
                  </a:moveTo>
                  <a:lnTo>
                    <a:pt x="1974" y="596"/>
                  </a:lnTo>
                  <a:lnTo>
                    <a:pt x="2255" y="1089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3590925" y="2100263"/>
              <a:ext cx="2511425" cy="1728788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1287" y="582"/>
                </a:cxn>
                <a:cxn ang="0">
                  <a:pos x="1582" y="1089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1582" h="1089">
                  <a:moveTo>
                    <a:pt x="285" y="0"/>
                  </a:moveTo>
                  <a:lnTo>
                    <a:pt x="1287" y="582"/>
                  </a:lnTo>
                  <a:lnTo>
                    <a:pt x="1582" y="1089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4106972" y="1609725"/>
              <a:ext cx="1147763" cy="788988"/>
            </a:xfrm>
            <a:custGeom>
              <a:avLst/>
              <a:gdLst/>
              <a:ahLst/>
              <a:cxnLst>
                <a:cxn ang="0">
                  <a:pos x="438" y="0"/>
                </a:cxn>
                <a:cxn ang="0">
                  <a:pos x="723" y="497"/>
                </a:cxn>
                <a:cxn ang="0">
                  <a:pos x="0" y="223"/>
                </a:cxn>
                <a:cxn ang="0">
                  <a:pos x="438" y="0"/>
                </a:cxn>
              </a:cxnLst>
              <a:rect l="0" t="0" r="r" b="b"/>
              <a:pathLst>
                <a:path w="723" h="497">
                  <a:moveTo>
                    <a:pt x="438" y="0"/>
                  </a:moveTo>
                  <a:lnTo>
                    <a:pt x="723" y="497"/>
                  </a:lnTo>
                  <a:lnTo>
                    <a:pt x="0" y="223"/>
                  </a:lnTo>
                  <a:lnTo>
                    <a:pt x="43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2522538" y="3970338"/>
              <a:ext cx="4111625" cy="782638"/>
            </a:xfrm>
            <a:custGeom>
              <a:avLst/>
              <a:gdLst/>
              <a:ahLst/>
              <a:cxnLst>
                <a:cxn ang="0">
                  <a:pos x="281" y="0"/>
                </a:cxn>
                <a:cxn ang="0">
                  <a:pos x="2309" y="0"/>
                </a:cxn>
                <a:cxn ang="0">
                  <a:pos x="2590" y="493"/>
                </a:cxn>
                <a:cxn ang="0">
                  <a:pos x="0" y="493"/>
                </a:cxn>
                <a:cxn ang="0">
                  <a:pos x="281" y="0"/>
                </a:cxn>
              </a:cxnLst>
              <a:rect l="0" t="0" r="r" b="b"/>
              <a:pathLst>
                <a:path w="2590" h="493">
                  <a:moveTo>
                    <a:pt x="281" y="0"/>
                  </a:moveTo>
                  <a:lnTo>
                    <a:pt x="2309" y="0"/>
                  </a:lnTo>
                  <a:lnTo>
                    <a:pt x="2590" y="493"/>
                  </a:lnTo>
                  <a:lnTo>
                    <a:pt x="0" y="493"/>
                  </a:lnTo>
                  <a:lnTo>
                    <a:pt x="281" y="0"/>
                  </a:lnTo>
                  <a:close/>
                </a:path>
              </a:pathLst>
            </a:custGeom>
            <a:solidFill>
              <a:srgbClr val="00B0F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3054350" y="3024188"/>
              <a:ext cx="3048000" cy="804863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1628" y="0"/>
                </a:cxn>
                <a:cxn ang="0">
                  <a:pos x="1920" y="507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1920" h="507">
                  <a:moveTo>
                    <a:pt x="285" y="0"/>
                  </a:moveTo>
                  <a:lnTo>
                    <a:pt x="1628" y="0"/>
                  </a:lnTo>
                  <a:lnTo>
                    <a:pt x="1920" y="507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00B0F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3590925" y="2100263"/>
              <a:ext cx="1974850" cy="804863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948" y="0"/>
                </a:cxn>
                <a:cxn ang="0">
                  <a:pos x="1244" y="507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1244" h="507">
                  <a:moveTo>
                    <a:pt x="285" y="0"/>
                  </a:moveTo>
                  <a:lnTo>
                    <a:pt x="948" y="0"/>
                  </a:lnTo>
                  <a:lnTo>
                    <a:pt x="1244" y="507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00B0F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4122738" y="1165225"/>
              <a:ext cx="893763" cy="798513"/>
            </a:xfrm>
            <a:custGeom>
              <a:avLst/>
              <a:gdLst/>
              <a:ahLst/>
              <a:cxnLst>
                <a:cxn ang="0">
                  <a:pos x="286" y="0"/>
                </a:cxn>
                <a:cxn ang="0">
                  <a:pos x="563" y="503"/>
                </a:cxn>
                <a:cxn ang="0">
                  <a:pos x="0" y="503"/>
                </a:cxn>
                <a:cxn ang="0">
                  <a:pos x="286" y="0"/>
                </a:cxn>
              </a:cxnLst>
              <a:rect l="0" t="0" r="r" b="b"/>
              <a:pathLst>
                <a:path w="563" h="503">
                  <a:moveTo>
                    <a:pt x="286" y="0"/>
                  </a:moveTo>
                  <a:lnTo>
                    <a:pt x="563" y="503"/>
                  </a:lnTo>
                  <a:lnTo>
                    <a:pt x="0" y="503"/>
                  </a:lnTo>
                  <a:lnTo>
                    <a:pt x="286" y="0"/>
                  </a:lnTo>
                  <a:close/>
                </a:path>
              </a:pathLst>
            </a:custGeom>
            <a:solidFill>
              <a:srgbClr val="00B0F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18"/>
          <p:cNvGrpSpPr/>
          <p:nvPr/>
        </p:nvGrpSpPr>
        <p:grpSpPr>
          <a:xfrm>
            <a:off x="876820" y="1600200"/>
            <a:ext cx="7390361" cy="646331"/>
            <a:chOff x="914400" y="1600200"/>
            <a:chExt cx="7390361" cy="646331"/>
          </a:xfrm>
        </p:grpSpPr>
        <p:sp>
          <p:nvSpPr>
            <p:cNvPr id="17" name="TextBox 16"/>
            <p:cNvSpPr txBox="1"/>
            <p:nvPr/>
          </p:nvSpPr>
          <p:spPr>
            <a:xfrm flipH="1">
              <a:off x="914400" y="1600200"/>
              <a:ext cx="24767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 smtClean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Arial" pitchFamily="34" charset="0"/>
                  <a:cs typeface="Arial" pitchFamily="34" charset="0"/>
                </a:rPr>
                <a:t>You can change this text placeholder</a:t>
              </a:r>
              <a:endParaRPr lang="en-US" sz="1800" dirty="0"/>
            </a:p>
          </p:txBody>
        </p:sp>
        <p:sp>
          <p:nvSpPr>
            <p:cNvPr id="18" name="TextBox 17"/>
            <p:cNvSpPr txBox="1"/>
            <p:nvPr/>
          </p:nvSpPr>
          <p:spPr>
            <a:xfrm flipH="1">
              <a:off x="5827986" y="1600200"/>
              <a:ext cx="24767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 smtClean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Arial" pitchFamily="34" charset="0"/>
                  <a:cs typeface="Arial" pitchFamily="34" charset="0"/>
                </a:rPr>
                <a:t>You can change this text placeholder</a:t>
              </a:r>
              <a:endParaRPr lang="en-US" sz="1800" dirty="0"/>
            </a:p>
          </p:txBody>
        </p:sp>
      </p:grp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97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Pyramid Diagrams</a:t>
            </a:r>
            <a:endParaRPr lang="en-US" dirty="0"/>
          </a:p>
        </p:txBody>
      </p:sp>
      <p:grpSp>
        <p:nvGrpSpPr>
          <p:cNvPr id="3" name="Group 15"/>
          <p:cNvGrpSpPr/>
          <p:nvPr/>
        </p:nvGrpSpPr>
        <p:grpSpPr>
          <a:xfrm>
            <a:off x="2300002" y="1819936"/>
            <a:ext cx="4543994" cy="3971264"/>
            <a:chOff x="3054350" y="1165225"/>
            <a:chExt cx="3048000" cy="2663826"/>
          </a:xfrm>
        </p:grpSpPr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3590925" y="2100263"/>
              <a:ext cx="2511425" cy="1728788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1287" y="582"/>
                </a:cxn>
                <a:cxn ang="0">
                  <a:pos x="1582" y="1089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1582" h="1089">
                  <a:moveTo>
                    <a:pt x="285" y="0"/>
                  </a:moveTo>
                  <a:lnTo>
                    <a:pt x="1287" y="582"/>
                  </a:lnTo>
                  <a:lnTo>
                    <a:pt x="1582" y="1089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4106972" y="1609725"/>
              <a:ext cx="1147763" cy="788988"/>
            </a:xfrm>
            <a:custGeom>
              <a:avLst/>
              <a:gdLst/>
              <a:ahLst/>
              <a:cxnLst>
                <a:cxn ang="0">
                  <a:pos x="438" y="0"/>
                </a:cxn>
                <a:cxn ang="0">
                  <a:pos x="723" y="497"/>
                </a:cxn>
                <a:cxn ang="0">
                  <a:pos x="0" y="223"/>
                </a:cxn>
                <a:cxn ang="0">
                  <a:pos x="438" y="0"/>
                </a:cxn>
              </a:cxnLst>
              <a:rect l="0" t="0" r="r" b="b"/>
              <a:pathLst>
                <a:path w="723" h="497">
                  <a:moveTo>
                    <a:pt x="438" y="0"/>
                  </a:moveTo>
                  <a:lnTo>
                    <a:pt x="723" y="497"/>
                  </a:lnTo>
                  <a:lnTo>
                    <a:pt x="0" y="223"/>
                  </a:lnTo>
                  <a:lnTo>
                    <a:pt x="43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3054350" y="3024188"/>
              <a:ext cx="3048000" cy="804863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1628" y="0"/>
                </a:cxn>
                <a:cxn ang="0">
                  <a:pos x="1920" y="507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1920" h="507">
                  <a:moveTo>
                    <a:pt x="285" y="0"/>
                  </a:moveTo>
                  <a:lnTo>
                    <a:pt x="1628" y="0"/>
                  </a:lnTo>
                  <a:lnTo>
                    <a:pt x="1920" y="507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C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1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3590925" y="2100263"/>
              <a:ext cx="1974850" cy="804863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948" y="0"/>
                </a:cxn>
                <a:cxn ang="0">
                  <a:pos x="1244" y="507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1244" h="507">
                  <a:moveTo>
                    <a:pt x="285" y="0"/>
                  </a:moveTo>
                  <a:lnTo>
                    <a:pt x="948" y="0"/>
                  </a:lnTo>
                  <a:lnTo>
                    <a:pt x="1244" y="507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C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sz="1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4122738" y="1165225"/>
              <a:ext cx="893763" cy="798513"/>
            </a:xfrm>
            <a:custGeom>
              <a:avLst/>
              <a:gdLst/>
              <a:ahLst/>
              <a:cxnLst>
                <a:cxn ang="0">
                  <a:pos x="286" y="0"/>
                </a:cxn>
                <a:cxn ang="0">
                  <a:pos x="563" y="503"/>
                </a:cxn>
                <a:cxn ang="0">
                  <a:pos x="0" y="503"/>
                </a:cxn>
                <a:cxn ang="0">
                  <a:pos x="286" y="0"/>
                </a:cxn>
              </a:cxnLst>
              <a:rect l="0" t="0" r="r" b="b"/>
              <a:pathLst>
                <a:path w="563" h="503">
                  <a:moveTo>
                    <a:pt x="286" y="0"/>
                  </a:moveTo>
                  <a:lnTo>
                    <a:pt x="563" y="503"/>
                  </a:lnTo>
                  <a:lnTo>
                    <a:pt x="0" y="503"/>
                  </a:lnTo>
                  <a:lnTo>
                    <a:pt x="286" y="0"/>
                  </a:lnTo>
                  <a:close/>
                </a:path>
              </a:pathLst>
            </a:custGeom>
            <a:solidFill>
              <a:srgbClr val="C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18"/>
          <p:cNvGrpSpPr/>
          <p:nvPr/>
        </p:nvGrpSpPr>
        <p:grpSpPr>
          <a:xfrm>
            <a:off x="876820" y="1600200"/>
            <a:ext cx="7390361" cy="646331"/>
            <a:chOff x="914400" y="1600200"/>
            <a:chExt cx="7390361" cy="646331"/>
          </a:xfrm>
        </p:grpSpPr>
        <p:sp>
          <p:nvSpPr>
            <p:cNvPr id="17" name="TextBox 16"/>
            <p:cNvSpPr txBox="1"/>
            <p:nvPr/>
          </p:nvSpPr>
          <p:spPr>
            <a:xfrm flipH="1">
              <a:off x="914400" y="1600200"/>
              <a:ext cx="24767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 smtClean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Arial" pitchFamily="34" charset="0"/>
                  <a:cs typeface="Arial" pitchFamily="34" charset="0"/>
                </a:rPr>
                <a:t>You can change this text placeholder</a:t>
              </a:r>
              <a:endParaRPr lang="en-US" sz="1800" dirty="0"/>
            </a:p>
          </p:txBody>
        </p:sp>
        <p:sp>
          <p:nvSpPr>
            <p:cNvPr id="18" name="TextBox 17"/>
            <p:cNvSpPr txBox="1"/>
            <p:nvPr/>
          </p:nvSpPr>
          <p:spPr>
            <a:xfrm flipH="1">
              <a:off x="5827986" y="1600200"/>
              <a:ext cx="24767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 smtClean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Arial" pitchFamily="34" charset="0"/>
                  <a:cs typeface="Arial" pitchFamily="34" charset="0"/>
                </a:rPr>
                <a:t>You can change this text placeholder</a:t>
              </a:r>
              <a:endParaRPr lang="en-US" sz="1800" dirty="0"/>
            </a:p>
          </p:txBody>
        </p:sp>
      </p:grp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97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val 24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30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29400" y="5371355"/>
            <a:ext cx="19744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Helvetica Condensed Medium" pitchFamily="50" charset="0"/>
                <a:ea typeface="Gulim" pitchFamily="34" charset="-127"/>
              </a:rPr>
              <a:t>THANK YOU</a:t>
            </a:r>
            <a:endParaRPr lang="en-US" dirty="0">
              <a:solidFill>
                <a:prstClr val="black">
                  <a:lumMod val="85000"/>
                  <a:lumOff val="15000"/>
                </a:prstClr>
              </a:solidFill>
              <a:latin typeface="Helvetica Condensed Medium" pitchFamily="50" charset="0"/>
              <a:ea typeface="Gulim" pitchFamily="34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prstClr val="white"/>
                </a:solidFill>
              </a:rPr>
              <a:t>FreePowerPointTemplates.com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>
                <a:solidFill>
                  <a:prstClr val="black"/>
                </a:solidFill>
              </a:rPr>
              <a:t>Download free slides and templates</a:t>
            </a:r>
            <a:endParaRPr 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83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120</Words>
  <Application>Microsoft Office PowerPoint</Application>
  <PresentationFormat>On-screen Show (4:3)</PresentationFormat>
  <Paragraphs>41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Pyramid Diagrams</vt:lpstr>
      <vt:lpstr>Pyramid Diagrams</vt:lpstr>
      <vt:lpstr>Pyramid Diagrams</vt:lpstr>
      <vt:lpstr>Pyramid Diagrams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Resources PowerPoint Template</dc:title>
  <dc:creator>FPPT</dc:creator>
  <cp:lastModifiedBy>Julian</cp:lastModifiedBy>
  <cp:revision>2</cp:revision>
  <dcterms:created xsi:type="dcterms:W3CDTF">2014-02-21T02:04:43Z</dcterms:created>
  <dcterms:modified xsi:type="dcterms:W3CDTF">2014-06-10T13:59:35Z</dcterms:modified>
</cp:coreProperties>
</file>