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4" r:id="rId4"/>
    <p:sldId id="265" r:id="rId5"/>
    <p:sldId id="258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E00"/>
    <a:srgbClr val="FCEA04"/>
    <a:srgbClr val="4E863A"/>
    <a:srgbClr val="A61616"/>
    <a:srgbClr val="6BA42C"/>
    <a:srgbClr val="DE7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86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7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rgbClr val="EE8E00"/>
                </a:gs>
                <a:gs pos="80000">
                  <a:srgbClr val="FFC000"/>
                </a:gs>
                <a:gs pos="100000">
                  <a:srgbClr val="FFC000"/>
                </a:gs>
              </a:gsLst>
              <a:lin ang="16200000" scaled="0"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46584776"/>
        <c:axId val="346582032"/>
      </c:barChart>
      <c:catAx>
        <c:axId val="3465847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346582032"/>
        <c:crosses val="autoZero"/>
        <c:auto val="1"/>
        <c:lblAlgn val="ctr"/>
        <c:lblOffset val="100"/>
        <c:noMultiLvlLbl val="0"/>
      </c:catAx>
      <c:valAx>
        <c:axId val="346582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346584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>
              <a:gsLst>
                <a:gs pos="0">
                  <a:srgbClr val="EE8E00"/>
                </a:gs>
                <a:gs pos="80000">
                  <a:srgbClr val="FFC000"/>
                </a:gs>
                <a:gs pos="100000">
                  <a:srgbClr val="FFC000"/>
                </a:gs>
              </a:gsLst>
              <a:lin ang="16200000" scaled="0"/>
            </a:gradFill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cs"/>
            </a:defRPr>
          </a:pPr>
          <a:endParaRPr lang="es-U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Y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90B0-5BEE-466B-853C-9608DB6BC8FB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88CF-D49B-46CE-9D2C-173C289C5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810000" y="5029200"/>
            <a:ext cx="5257800" cy="1066800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75881" y="6121400"/>
            <a:ext cx="4326038" cy="381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U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Oval 5"/>
          <p:cNvSpPr/>
          <p:nvPr userDrawn="1"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Oval 6"/>
          <p:cNvSpPr/>
          <p:nvPr userDrawn="1"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val 7"/>
          <p:cNvSpPr/>
          <p:nvPr userDrawn="1"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65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770234" y="148130"/>
            <a:ext cx="806896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761999" y="1443835"/>
            <a:ext cx="8068965" cy="5261765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0" y="5419725"/>
            <a:ext cx="5638800" cy="1133475"/>
          </a:xfrm>
        </p:spPr>
        <p:txBody>
          <a:bodyPr anchor="t"/>
          <a:lstStyle>
            <a:lvl1pPr algn="r">
              <a:defRPr sz="3600" b="1" cap="all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76600" y="4965700"/>
            <a:ext cx="5638800" cy="444500"/>
          </a:xfrm>
        </p:spPr>
        <p:txBody>
          <a:bodyPr anchor="b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13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21217"/>
            <a:ext cx="4040188" cy="3798583"/>
          </a:xfrm>
        </p:spPr>
        <p:txBody>
          <a:bodyPr/>
          <a:lstStyle>
            <a:lvl1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13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21217"/>
            <a:ext cx="4041775" cy="3798583"/>
          </a:xfrm>
        </p:spPr>
        <p:txBody>
          <a:bodyPr/>
          <a:lstStyle>
            <a:lvl1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ABSTRACT WAVE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s-UY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</a:p>
          <a:p>
            <a:endParaRPr lang="en-US" dirty="0"/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Bar Chart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864749595"/>
              </p:ext>
            </p:extLst>
          </p:nvPr>
        </p:nvGraphicFramePr>
        <p:xfrm>
          <a:off x="609600" y="1397000"/>
          <a:ext cx="7772399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847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Pie Chart</a:t>
            </a:r>
            <a:endParaRPr lang="en-US"/>
          </a:p>
        </p:txBody>
      </p:sp>
      <p:sp>
        <p:nvSpPr>
          <p:cNvPr id="9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779516457"/>
              </p:ext>
            </p:extLst>
          </p:nvPr>
        </p:nvGraphicFramePr>
        <p:xfrm>
          <a:off x="3962400" y="1397000"/>
          <a:ext cx="46482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6"/>
          <p:cNvSpPr txBox="1">
            <a:spLocks/>
          </p:cNvSpPr>
          <p:nvPr/>
        </p:nvSpPr>
        <p:spPr>
          <a:xfrm>
            <a:off x="835025" y="1591355"/>
            <a:ext cx="4041775" cy="6397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Product Features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Content Placeholder 7"/>
          <p:cNvSpPr txBox="1">
            <a:spLocks/>
          </p:cNvSpPr>
          <p:nvPr/>
        </p:nvSpPr>
        <p:spPr>
          <a:xfrm>
            <a:off x="835025" y="2221217"/>
            <a:ext cx="4041775" cy="379858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Feature 1</a:t>
            </a:r>
          </a:p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Feature 2</a:t>
            </a:r>
          </a:p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Feature 3</a:t>
            </a:r>
          </a:p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Feature 4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034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Option 1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Option 2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  <a:endParaRPr lang="en-US" dirty="0"/>
          </a:p>
        </p:txBody>
      </p:sp>
      <p:sp>
        <p:nvSpPr>
          <p:cNvPr id="9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/>
          <p:cNvSpPr/>
          <p:nvPr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629400" y="5371355"/>
            <a:ext cx="1527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Gulim" pitchFamily="34" charset="-127"/>
                <a:cs typeface="Arial" panose="020B0604020202020204" pitchFamily="34" charset="0"/>
              </a:rPr>
              <a:t>THANK YOU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Gulim" pitchFamily="34" charset="-127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646331" y="5852970"/>
            <a:ext cx="2057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You can change this text.</a:t>
            </a:r>
            <a:endParaRPr lang="en-US" sz="10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553200" y="5435887"/>
            <a:ext cx="45719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097248" y="13716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smtClean="0"/>
              <a:t>Download free slides and templates</a:t>
            </a:r>
            <a:endParaRPr lang="en-US" sz="1800"/>
          </a:p>
        </p:txBody>
      </p:sp>
      <p:sp>
        <p:nvSpPr>
          <p:cNvPr id="12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172-abstract-waves-orange-f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431</TotalTime>
  <Words>75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Gulim</vt:lpstr>
      <vt:lpstr>Arial</vt:lpstr>
      <vt:lpstr>Calibri</vt:lpstr>
      <vt:lpstr>Microsoft Himalaya</vt:lpstr>
      <vt:lpstr>Microsoft New Tai Lue</vt:lpstr>
      <vt:lpstr>10172-abstract-waves-orange-fppt</vt:lpstr>
      <vt:lpstr>ABSTRACT WAVE</vt:lpstr>
      <vt:lpstr>Click to add title</vt:lpstr>
      <vt:lpstr>Bar Chart</vt:lpstr>
      <vt:lpstr>Pie Chart</vt:lpstr>
      <vt:lpstr>Click to add title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Lemuel Conde</dc:creator>
  <cp:lastModifiedBy>Julian</cp:lastModifiedBy>
  <cp:revision>78</cp:revision>
  <dcterms:created xsi:type="dcterms:W3CDTF">2014-01-21T04:35:43Z</dcterms:created>
  <dcterms:modified xsi:type="dcterms:W3CDTF">2014-07-10T20:07:41Z</dcterms:modified>
</cp:coreProperties>
</file>