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FCEA04"/>
    <a:srgbClr val="4E863A"/>
    <a:srgbClr val="A61616"/>
    <a:srgbClr val="6BA42C"/>
    <a:srgbClr val="DE7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EE8E00"/>
                </a:gs>
                <a:gs pos="80000">
                  <a:srgbClr val="FFC000"/>
                </a:gs>
                <a:gs pos="100000">
                  <a:srgbClr val="FFC000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6584776"/>
        <c:axId val="346582032"/>
      </c:barChart>
      <c:catAx>
        <c:axId val="3465847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6582032"/>
        <c:crosses val="autoZero"/>
        <c:auto val="1"/>
        <c:lblAlgn val="ctr"/>
        <c:lblOffset val="100"/>
        <c:noMultiLvlLbl val="0"/>
      </c:catAx>
      <c:valAx>
        <c:axId val="34658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6584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EE8E00"/>
                </a:gs>
                <a:gs pos="80000">
                  <a:srgbClr val="FFC000"/>
                </a:gs>
                <a:gs pos="100000">
                  <a:srgbClr val="FFC000"/>
                </a:gs>
              </a:gsLst>
              <a:lin ang="16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0" y="5029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5881" y="6121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70234" y="148130"/>
            <a:ext cx="806896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761999" y="1443835"/>
            <a:ext cx="8068965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5419725"/>
            <a:ext cx="5638800" cy="1133475"/>
          </a:xfrm>
        </p:spPr>
        <p:txBody>
          <a:bodyPr anchor="t"/>
          <a:lstStyle>
            <a:lvl1pPr algn="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600" y="4965700"/>
            <a:ext cx="5638800" cy="444500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ABSTRACT WAVE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864749595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779516457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Product Features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4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72-abstract-waves-orange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75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10172-abstract-waves-orange-fppt</vt:lpstr>
      <vt:lpstr>ABSTRACT WAVE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78</cp:revision>
  <dcterms:created xsi:type="dcterms:W3CDTF">2014-01-21T04:35:43Z</dcterms:created>
  <dcterms:modified xsi:type="dcterms:W3CDTF">2014-07-10T20:07:41Z</dcterms:modified>
</cp:coreProperties>
</file>