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16"/>
    <a:srgbClr val="6BA42C"/>
    <a:srgbClr val="4E863A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881" y="6121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70234" y="148130"/>
            <a:ext cx="80689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1999" y="1443835"/>
            <a:ext cx="8068965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419725"/>
            <a:ext cx="5638800" cy="1133475"/>
          </a:xfrm>
        </p:spPr>
        <p:txBody>
          <a:bodyPr anchor="t"/>
          <a:lstStyle>
            <a:lvl1pPr algn="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600" y="4965700"/>
            <a:ext cx="5638800" cy="4445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reepowerpointtemplates.com/free-abstract-red-wave-powerpoint-templat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ABSTRACT WAVE</a:t>
            </a:r>
            <a:endParaRPr lang="en-US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80281" y="6121400"/>
            <a:ext cx="6392119" cy="381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effectLst/>
                <a:hlinkClick r:id="rId2"/>
              </a:rPr>
              <a:t>http://freepowerpointtemplates.com/free-abstract-red-wave-powerpoint-template/</a:t>
            </a:r>
            <a:endParaRPr lang="en-US" dirty="0">
              <a:effectLst/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Sale Items in Each Season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Spring Sale Items</a:t>
            </a:r>
          </a:p>
          <a:p>
            <a:pPr lvl="1"/>
            <a:r>
              <a:rPr lang="en-US" dirty="0" smtClean="0"/>
              <a:t>Cleaning Supplies</a:t>
            </a:r>
          </a:p>
          <a:p>
            <a:pPr lvl="1"/>
            <a:r>
              <a:rPr lang="en-US" dirty="0" smtClean="0"/>
              <a:t>Garden Supplies</a:t>
            </a:r>
          </a:p>
          <a:p>
            <a:pPr lvl="1"/>
            <a:r>
              <a:rPr lang="en-US" dirty="0" smtClean="0"/>
              <a:t>Pottery and Decoration</a:t>
            </a:r>
          </a:p>
          <a:p>
            <a:r>
              <a:rPr lang="en-US" dirty="0" smtClean="0"/>
              <a:t>Summer Sale Items</a:t>
            </a:r>
          </a:p>
          <a:p>
            <a:pPr lvl="1"/>
            <a:r>
              <a:rPr lang="en-US" dirty="0" smtClean="0"/>
              <a:t>Summer Clothes</a:t>
            </a:r>
          </a:p>
          <a:p>
            <a:pPr lvl="1"/>
            <a:r>
              <a:rPr lang="en-US" dirty="0" smtClean="0"/>
              <a:t>Sports Supplies</a:t>
            </a:r>
          </a:p>
          <a:p>
            <a:pPr lvl="1"/>
            <a:r>
              <a:rPr lang="en-US" dirty="0" smtClean="0"/>
              <a:t>Beach Supplies</a:t>
            </a:r>
          </a:p>
          <a:p>
            <a:r>
              <a:rPr lang="en-US" dirty="0" smtClean="0"/>
              <a:t>Winter Sale Items</a:t>
            </a:r>
          </a:p>
          <a:p>
            <a:pPr lvl="1"/>
            <a:r>
              <a:rPr lang="en-US" dirty="0" smtClean="0"/>
              <a:t>Gifts</a:t>
            </a:r>
          </a:p>
          <a:p>
            <a:pPr lvl="1"/>
            <a:r>
              <a:rPr lang="en-US" dirty="0" smtClean="0"/>
              <a:t>Winter Clothes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Sale Items in Each Season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49601" y="1600200"/>
            <a:ext cx="2057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Spring Sale Items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9600" y="2059488"/>
            <a:ext cx="2057400" cy="319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5425" lvl="1"/>
            <a:r>
              <a:rPr lang="en-US" sz="2000" dirty="0">
                <a:solidFill>
                  <a:schemeClr val="tx1"/>
                </a:solidFill>
              </a:rPr>
              <a:t>Cleaning </a:t>
            </a:r>
            <a:r>
              <a:rPr lang="en-US" sz="2000" dirty="0" smtClean="0">
                <a:solidFill>
                  <a:schemeClr val="tx1"/>
                </a:solidFill>
              </a:rPr>
              <a:t>Supplies</a:t>
            </a:r>
          </a:p>
          <a:p>
            <a:pPr marL="225425" lvl="1"/>
            <a:endParaRPr lang="en-US" sz="2000" dirty="0">
              <a:solidFill>
                <a:schemeClr val="tx1"/>
              </a:solidFill>
            </a:endParaRPr>
          </a:p>
          <a:p>
            <a:pPr marL="225425" lvl="1"/>
            <a:r>
              <a:rPr lang="en-US" sz="2000" dirty="0">
                <a:solidFill>
                  <a:schemeClr val="tx1"/>
                </a:solidFill>
              </a:rPr>
              <a:t>Garden </a:t>
            </a:r>
            <a:r>
              <a:rPr lang="en-US" sz="2000" dirty="0" smtClean="0">
                <a:solidFill>
                  <a:schemeClr val="tx1"/>
                </a:solidFill>
              </a:rPr>
              <a:t>Supplies</a:t>
            </a:r>
          </a:p>
          <a:p>
            <a:pPr marL="225425" lvl="1"/>
            <a:endParaRPr lang="en-US" sz="2000" dirty="0">
              <a:solidFill>
                <a:schemeClr val="tx1"/>
              </a:solidFill>
            </a:endParaRPr>
          </a:p>
          <a:p>
            <a:pPr marL="225425" lvl="1"/>
            <a:r>
              <a:rPr lang="en-US" sz="2000" dirty="0">
                <a:solidFill>
                  <a:schemeClr val="tx1"/>
                </a:solidFill>
              </a:rPr>
              <a:t>Pottery and Decoration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10900" y="1600200"/>
            <a:ext cx="23089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Summer Sale Items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00800" y="1600200"/>
            <a:ext cx="2057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Winter Sale Items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0898" y="2059488"/>
            <a:ext cx="2308901" cy="319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1"/>
            <a:r>
              <a:rPr lang="en-US" sz="2000" dirty="0" smtClean="0">
                <a:solidFill>
                  <a:schemeClr val="tx1"/>
                </a:solidFill>
              </a:rPr>
              <a:t>Summer Clothes</a:t>
            </a:r>
          </a:p>
          <a:p>
            <a:pPr marL="228600" lvl="1"/>
            <a:endParaRPr lang="en-US" sz="2000" dirty="0">
              <a:solidFill>
                <a:schemeClr val="tx1"/>
              </a:solidFill>
            </a:endParaRPr>
          </a:p>
          <a:p>
            <a:pPr marL="228600" lvl="1"/>
            <a:r>
              <a:rPr lang="en-US" sz="2000" dirty="0">
                <a:solidFill>
                  <a:schemeClr val="tx1"/>
                </a:solidFill>
              </a:rPr>
              <a:t>Sports </a:t>
            </a:r>
            <a:r>
              <a:rPr lang="en-US" sz="2000" dirty="0" smtClean="0">
                <a:solidFill>
                  <a:schemeClr val="tx1"/>
                </a:solidFill>
              </a:rPr>
              <a:t>Supplies</a:t>
            </a:r>
          </a:p>
          <a:p>
            <a:pPr marL="228600" lvl="1"/>
            <a:endParaRPr lang="en-US" sz="2000" dirty="0">
              <a:solidFill>
                <a:schemeClr val="tx1"/>
              </a:solidFill>
            </a:endParaRPr>
          </a:p>
          <a:p>
            <a:pPr marL="228600" lvl="1"/>
            <a:r>
              <a:rPr lang="en-US" sz="2000" dirty="0">
                <a:solidFill>
                  <a:schemeClr val="tx1"/>
                </a:solidFill>
              </a:rPr>
              <a:t>Beach Supplies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00800" y="2059488"/>
            <a:ext cx="2057400" cy="319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 smtClean="0">
                <a:solidFill>
                  <a:schemeClr val="tx1"/>
                </a:solidFill>
              </a:rPr>
              <a:t>Gifts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Winter </a:t>
            </a:r>
            <a:r>
              <a:rPr lang="en-US" sz="2000" dirty="0" smtClean="0">
                <a:solidFill>
                  <a:schemeClr val="tx1"/>
                </a:solidFill>
              </a:rPr>
              <a:t>Clothes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5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68-abstract-waves-red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86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Gulim</vt:lpstr>
      <vt:lpstr>Arial</vt:lpstr>
      <vt:lpstr>Calibri</vt:lpstr>
      <vt:lpstr>Microsoft Himalaya</vt:lpstr>
      <vt:lpstr>Microsoft New Tai Lue</vt:lpstr>
      <vt:lpstr>10168-abstract-waves-red-fppt</vt:lpstr>
      <vt:lpstr>ABSTRACT WAVE</vt:lpstr>
      <vt:lpstr>Top Sale Items in Each Season</vt:lpstr>
      <vt:lpstr>Top Sale Items in Each Season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dc:description>http://freepowerpointtemplates.com/free-abstract-red-wave-powerpoint-template/</dc:description>
  <cp:lastModifiedBy>ultraali453</cp:lastModifiedBy>
  <cp:revision>89</cp:revision>
  <dcterms:created xsi:type="dcterms:W3CDTF">2014-01-21T04:35:43Z</dcterms:created>
  <dcterms:modified xsi:type="dcterms:W3CDTF">2017-06-25T09:44:33Z</dcterms:modified>
</cp:coreProperties>
</file>