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66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1616"/>
    <a:srgbClr val="6BA42C"/>
    <a:srgbClr val="4E863A"/>
    <a:srgbClr val="DE7400"/>
    <a:srgbClr val="EE8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96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10000" y="50292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75881" y="61214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770234" y="148130"/>
            <a:ext cx="806896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761999" y="1443835"/>
            <a:ext cx="8068965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6/25/2017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5419725"/>
            <a:ext cx="5638800" cy="1133475"/>
          </a:xfrm>
        </p:spPr>
        <p:txBody>
          <a:bodyPr anchor="t"/>
          <a:lstStyle>
            <a:lvl1pPr algn="r">
              <a:defRPr sz="3600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76600" y="4965700"/>
            <a:ext cx="5638800" cy="444500"/>
          </a:xfrm>
        </p:spPr>
        <p:txBody>
          <a:bodyPr anchor="b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6/25/2017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freepowerpointtemplates.com/free-abstract-red-wave-powerpoint-template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smtClean="0"/>
              <a:t>ABSTRACT WAVE</a:t>
            </a:r>
            <a:endParaRPr lang="en-US" sz="54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380281" y="6121400"/>
            <a:ext cx="6392119" cy="381000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effectLst/>
                <a:hlinkClick r:id="rId2"/>
              </a:rPr>
              <a:t>http://freepowerpointtemplates.com/free-abstract-red-wave-powerpoint-template/</a:t>
            </a:r>
            <a:endParaRPr lang="en-US" dirty="0">
              <a:effectLst/>
            </a:endParaRP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 Sale Items in Each Season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Spring Sale Items</a:t>
            </a:r>
          </a:p>
          <a:p>
            <a:pPr lvl="1"/>
            <a:r>
              <a:rPr lang="en-US" dirty="0" smtClean="0"/>
              <a:t>Cleaning Supplies</a:t>
            </a:r>
          </a:p>
          <a:p>
            <a:pPr lvl="1"/>
            <a:r>
              <a:rPr lang="en-US" dirty="0" smtClean="0"/>
              <a:t>Garden Supplies</a:t>
            </a:r>
          </a:p>
          <a:p>
            <a:pPr lvl="1"/>
            <a:r>
              <a:rPr lang="en-US" dirty="0" smtClean="0"/>
              <a:t>Pottery and Decoration</a:t>
            </a:r>
          </a:p>
          <a:p>
            <a:r>
              <a:rPr lang="en-US" dirty="0" smtClean="0"/>
              <a:t>Summer Sale Items</a:t>
            </a:r>
          </a:p>
          <a:p>
            <a:pPr lvl="1"/>
            <a:r>
              <a:rPr lang="en-US" dirty="0" smtClean="0"/>
              <a:t>Summer Clothes</a:t>
            </a:r>
          </a:p>
          <a:p>
            <a:pPr lvl="1"/>
            <a:r>
              <a:rPr lang="en-US" dirty="0" smtClean="0"/>
              <a:t>Sports Supplies</a:t>
            </a:r>
          </a:p>
          <a:p>
            <a:pPr lvl="1"/>
            <a:r>
              <a:rPr lang="en-US" dirty="0" smtClean="0"/>
              <a:t>Beach Supplies</a:t>
            </a:r>
          </a:p>
          <a:p>
            <a:r>
              <a:rPr lang="en-US" dirty="0" smtClean="0"/>
              <a:t>Winter Sale Items</a:t>
            </a:r>
          </a:p>
          <a:p>
            <a:pPr lvl="1"/>
            <a:r>
              <a:rPr lang="en-US" dirty="0" smtClean="0"/>
              <a:t>Gifts</a:t>
            </a:r>
          </a:p>
          <a:p>
            <a:pPr lvl="1"/>
            <a:r>
              <a:rPr lang="en-US" dirty="0" smtClean="0"/>
              <a:t>Winter Clothes</a:t>
            </a:r>
            <a:endParaRPr lang="en-US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 Sale Items in Each Season</a:t>
            </a:r>
            <a:endParaRPr lang="en-US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49601" y="1600200"/>
            <a:ext cx="2057400" cy="457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/>
              <a:t>Spring Sale Items</a:t>
            </a:r>
          </a:p>
        </p:txBody>
      </p:sp>
      <p:sp>
        <p:nvSpPr>
          <p:cNvPr id="6" name="Rectangle 5"/>
          <p:cNvSpPr/>
          <p:nvPr/>
        </p:nvSpPr>
        <p:spPr>
          <a:xfrm>
            <a:off x="1249600" y="2059488"/>
            <a:ext cx="2057400" cy="31983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5425" lvl="1"/>
            <a:r>
              <a:rPr lang="en-US" sz="2000" dirty="0">
                <a:solidFill>
                  <a:schemeClr val="tx1"/>
                </a:solidFill>
              </a:rPr>
              <a:t>Cleaning </a:t>
            </a:r>
            <a:r>
              <a:rPr lang="en-US" sz="2000" dirty="0" smtClean="0">
                <a:solidFill>
                  <a:schemeClr val="tx1"/>
                </a:solidFill>
              </a:rPr>
              <a:t>Supplies</a:t>
            </a:r>
          </a:p>
          <a:p>
            <a:pPr marL="225425" lvl="1"/>
            <a:endParaRPr lang="en-US" sz="2000" dirty="0">
              <a:solidFill>
                <a:schemeClr val="tx1"/>
              </a:solidFill>
            </a:endParaRPr>
          </a:p>
          <a:p>
            <a:pPr marL="225425" lvl="1"/>
            <a:r>
              <a:rPr lang="en-US" sz="2000" dirty="0">
                <a:solidFill>
                  <a:schemeClr val="tx1"/>
                </a:solidFill>
              </a:rPr>
              <a:t>Garden </a:t>
            </a:r>
            <a:r>
              <a:rPr lang="en-US" sz="2000" dirty="0" smtClean="0">
                <a:solidFill>
                  <a:schemeClr val="tx1"/>
                </a:solidFill>
              </a:rPr>
              <a:t>Supplies</a:t>
            </a:r>
          </a:p>
          <a:p>
            <a:pPr marL="225425" lvl="1"/>
            <a:endParaRPr lang="en-US" sz="2000" dirty="0">
              <a:solidFill>
                <a:schemeClr val="tx1"/>
              </a:solidFill>
            </a:endParaRPr>
          </a:p>
          <a:p>
            <a:pPr marL="225425" lvl="1"/>
            <a:r>
              <a:rPr lang="en-US" sz="2000" dirty="0">
                <a:solidFill>
                  <a:schemeClr val="tx1"/>
                </a:solidFill>
              </a:rPr>
              <a:t>Pottery and Decoration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710900" y="1600200"/>
            <a:ext cx="2308900" cy="457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/>
              <a:t>Summer Sale Items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0" y="1600200"/>
            <a:ext cx="2057400" cy="457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/>
              <a:t>Winter Sale Items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10898" y="2059488"/>
            <a:ext cx="2308901" cy="31983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lvl="1"/>
            <a:r>
              <a:rPr lang="en-US" sz="2000" dirty="0" smtClean="0">
                <a:solidFill>
                  <a:schemeClr val="tx1"/>
                </a:solidFill>
              </a:rPr>
              <a:t>Summer Clothes</a:t>
            </a:r>
          </a:p>
          <a:p>
            <a:pPr marL="228600" lvl="1"/>
            <a:endParaRPr lang="en-US" sz="2000" dirty="0">
              <a:solidFill>
                <a:schemeClr val="tx1"/>
              </a:solidFill>
            </a:endParaRPr>
          </a:p>
          <a:p>
            <a:pPr marL="228600" lvl="1"/>
            <a:r>
              <a:rPr lang="en-US" sz="2000" dirty="0">
                <a:solidFill>
                  <a:schemeClr val="tx1"/>
                </a:solidFill>
              </a:rPr>
              <a:t>Sports </a:t>
            </a:r>
            <a:r>
              <a:rPr lang="en-US" sz="2000" dirty="0" smtClean="0">
                <a:solidFill>
                  <a:schemeClr val="tx1"/>
                </a:solidFill>
              </a:rPr>
              <a:t>Supplies</a:t>
            </a:r>
          </a:p>
          <a:p>
            <a:pPr marL="228600" lvl="1"/>
            <a:endParaRPr lang="en-US" sz="2000" dirty="0">
              <a:solidFill>
                <a:schemeClr val="tx1"/>
              </a:solidFill>
            </a:endParaRPr>
          </a:p>
          <a:p>
            <a:pPr marL="228600" lvl="1"/>
            <a:r>
              <a:rPr lang="en-US" sz="2000" dirty="0">
                <a:solidFill>
                  <a:schemeClr val="tx1"/>
                </a:solidFill>
              </a:rPr>
              <a:t>Beach Supplies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400800" y="2059488"/>
            <a:ext cx="2057400" cy="31983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000" dirty="0" smtClean="0">
                <a:solidFill>
                  <a:schemeClr val="tx1"/>
                </a:solidFill>
              </a:rPr>
              <a:t>Gifts</a:t>
            </a:r>
          </a:p>
          <a:p>
            <a:pPr lvl="1"/>
            <a:endParaRPr lang="en-US" sz="2000" dirty="0">
              <a:solidFill>
                <a:schemeClr val="tx1"/>
              </a:solidFill>
            </a:endParaRP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Winter </a:t>
            </a:r>
            <a:r>
              <a:rPr lang="en-US" sz="2000" dirty="0" smtClean="0">
                <a:solidFill>
                  <a:schemeClr val="tx1"/>
                </a:solidFill>
              </a:rPr>
              <a:t>Clothes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51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12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569075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freepowerpointtemplates.com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168-abstract-waves-red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961</TotalTime>
  <Words>86</Words>
  <Application>Microsoft Office PowerPoint</Application>
  <PresentationFormat>On-screen Show (4:3)</PresentationFormat>
  <Paragraphs>39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Gulim</vt:lpstr>
      <vt:lpstr>Arial</vt:lpstr>
      <vt:lpstr>Calibri</vt:lpstr>
      <vt:lpstr>Microsoft Himalaya</vt:lpstr>
      <vt:lpstr>Microsoft New Tai Lue</vt:lpstr>
      <vt:lpstr>10168-abstract-waves-red-fppt</vt:lpstr>
      <vt:lpstr>ABSTRACT WAVE</vt:lpstr>
      <vt:lpstr>Top Sale Items in Each Season</vt:lpstr>
      <vt:lpstr>Top Sale Items in Each Season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dc:description>http://freepowerpointtemplates.com/free-abstract-red-wave-powerpoint-template/</dc:description>
  <cp:lastModifiedBy>ultraali453</cp:lastModifiedBy>
  <cp:revision>89</cp:revision>
  <dcterms:created xsi:type="dcterms:W3CDTF">2014-01-21T04:35:43Z</dcterms:created>
  <dcterms:modified xsi:type="dcterms:W3CDTF">2017-06-25T09:44:33Z</dcterms:modified>
</cp:coreProperties>
</file>