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92" r:id="rId2"/>
    <p:sldId id="290" r:id="rId3"/>
  </p:sldIdLst>
  <p:sldSz cx="9144000" cy="6858000" type="screen4x3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D802"/>
    <a:srgbClr val="66EC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488F7-1FAC-40D2-BB7E-BA3CE28D8950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D21D1-52E2-420B-B491-CFF6D7BB7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7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reepowerpointtemplates.com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You can download more awesome PowerPoint templates for free from </a:t>
            </a:r>
            <a:r>
              <a:rPr lang="en-US" smtClean="0">
                <a:hlinkClick r:id="rId3"/>
              </a:rPr>
              <a:t>http://freepowerpointtemplates.com/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D21D1-52E2-420B-B491-CFF6D7BB79FB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012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86200"/>
            <a:ext cx="9144000" cy="29718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  <a:alpha val="53000"/>
                </a:schemeClr>
              </a:gs>
              <a:gs pos="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87117"/>
            <a:ext cx="77724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99020"/>
            <a:ext cx="6400800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040CB-63A0-4CBC-A135-FE0C202261D3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4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B6977-750D-41AF-9F28-7A7D8578ECD5}" type="datetime1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814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C8A12-EA27-4D28-AE20-2372B05FCD45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58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A798-7680-476E-8F91-611F8C695E97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22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C2958-211B-4BEB-8F31-B238814ED2F4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18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4719A-8B19-4870-B456-F257ED8C4120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3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0063F-0BB2-4258-8EA2-C21BC913CFAE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17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C4804-D3D8-49B5-9D4B-902166A5E673}" type="datetime1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18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188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6"/>
            <a:ext cx="4041775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530DB-AA57-4DFB-AC66-6E8AC5CFF0DE}" type="datetime1">
              <a:rPr lang="en-US" smtClean="0"/>
              <a:t>6/10/2014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9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FE7CE-79EA-4C45-8320-7F5DB09508FE}" type="datetime1">
              <a:rPr lang="en-US" smtClean="0"/>
              <a:t>6/10/2014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7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09777-0488-4F57-89E5-E8793C6D0808}" type="datetime1">
              <a:rPr lang="en-US" smtClean="0"/>
              <a:t>6/10/2014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49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2"/>
            <a:ext cx="3008313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5"/>
            <a:ext cx="300831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64702-0FE5-4454-9ACA-7151ABE4E89F}" type="datetime1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81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0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8428"/>
            <a:ext cx="8229600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75DBB-9FAF-470A-9B34-975435DC5F58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0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dt="0"/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Pyramid Diagram</a:t>
            </a:r>
            <a:endParaRPr lang="en-US" dirty="0"/>
          </a:p>
        </p:txBody>
      </p:sp>
      <p:grpSp>
        <p:nvGrpSpPr>
          <p:cNvPr id="3" name="Group 15"/>
          <p:cNvGrpSpPr/>
          <p:nvPr/>
        </p:nvGrpSpPr>
        <p:grpSpPr>
          <a:xfrm>
            <a:off x="2300002" y="1819936"/>
            <a:ext cx="4543994" cy="3971264"/>
            <a:chOff x="3054350" y="1165225"/>
            <a:chExt cx="3048000" cy="2663826"/>
          </a:xfrm>
        </p:grpSpPr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3590925" y="2100263"/>
              <a:ext cx="2511425" cy="1728788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1287" y="582"/>
                </a:cxn>
                <a:cxn ang="0">
                  <a:pos x="1582" y="1089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1582" h="1089">
                  <a:moveTo>
                    <a:pt x="285" y="0"/>
                  </a:moveTo>
                  <a:lnTo>
                    <a:pt x="1287" y="582"/>
                  </a:lnTo>
                  <a:lnTo>
                    <a:pt x="1582" y="1089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4106972" y="1609725"/>
              <a:ext cx="1147763" cy="788988"/>
            </a:xfrm>
            <a:custGeom>
              <a:avLst/>
              <a:gdLst/>
              <a:ahLst/>
              <a:cxnLst>
                <a:cxn ang="0">
                  <a:pos x="438" y="0"/>
                </a:cxn>
                <a:cxn ang="0">
                  <a:pos x="723" y="497"/>
                </a:cxn>
                <a:cxn ang="0">
                  <a:pos x="0" y="223"/>
                </a:cxn>
                <a:cxn ang="0">
                  <a:pos x="438" y="0"/>
                </a:cxn>
              </a:cxnLst>
              <a:rect l="0" t="0" r="r" b="b"/>
              <a:pathLst>
                <a:path w="723" h="497">
                  <a:moveTo>
                    <a:pt x="438" y="0"/>
                  </a:moveTo>
                  <a:lnTo>
                    <a:pt x="723" y="497"/>
                  </a:lnTo>
                  <a:lnTo>
                    <a:pt x="0" y="223"/>
                  </a:lnTo>
                  <a:lnTo>
                    <a:pt x="43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3054350" y="3024188"/>
              <a:ext cx="3048000" cy="804863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1628" y="0"/>
                </a:cxn>
                <a:cxn ang="0">
                  <a:pos x="1920" y="507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1920" h="507">
                  <a:moveTo>
                    <a:pt x="285" y="0"/>
                  </a:moveTo>
                  <a:lnTo>
                    <a:pt x="1628" y="0"/>
                  </a:lnTo>
                  <a:lnTo>
                    <a:pt x="1920" y="507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C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1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3590925" y="2100263"/>
              <a:ext cx="1974850" cy="804863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948" y="0"/>
                </a:cxn>
                <a:cxn ang="0">
                  <a:pos x="1244" y="507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1244" h="507">
                  <a:moveTo>
                    <a:pt x="285" y="0"/>
                  </a:moveTo>
                  <a:lnTo>
                    <a:pt x="948" y="0"/>
                  </a:lnTo>
                  <a:lnTo>
                    <a:pt x="1244" y="507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C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sz="1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4122738" y="1165225"/>
              <a:ext cx="893763" cy="798513"/>
            </a:xfrm>
            <a:custGeom>
              <a:avLst/>
              <a:gdLst/>
              <a:ahLst/>
              <a:cxnLst>
                <a:cxn ang="0">
                  <a:pos x="286" y="0"/>
                </a:cxn>
                <a:cxn ang="0">
                  <a:pos x="563" y="503"/>
                </a:cxn>
                <a:cxn ang="0">
                  <a:pos x="0" y="503"/>
                </a:cxn>
                <a:cxn ang="0">
                  <a:pos x="286" y="0"/>
                </a:cxn>
              </a:cxnLst>
              <a:rect l="0" t="0" r="r" b="b"/>
              <a:pathLst>
                <a:path w="563" h="503">
                  <a:moveTo>
                    <a:pt x="286" y="0"/>
                  </a:moveTo>
                  <a:lnTo>
                    <a:pt x="563" y="503"/>
                  </a:lnTo>
                  <a:lnTo>
                    <a:pt x="0" y="503"/>
                  </a:lnTo>
                  <a:lnTo>
                    <a:pt x="286" y="0"/>
                  </a:lnTo>
                  <a:close/>
                </a:path>
              </a:pathLst>
            </a:custGeom>
            <a:solidFill>
              <a:srgbClr val="C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18"/>
          <p:cNvGrpSpPr/>
          <p:nvPr/>
        </p:nvGrpSpPr>
        <p:grpSpPr>
          <a:xfrm>
            <a:off x="876820" y="1600200"/>
            <a:ext cx="7390361" cy="646331"/>
            <a:chOff x="914400" y="1600200"/>
            <a:chExt cx="7390361" cy="646331"/>
          </a:xfrm>
        </p:grpSpPr>
        <p:sp>
          <p:nvSpPr>
            <p:cNvPr id="17" name="TextBox 16"/>
            <p:cNvSpPr txBox="1"/>
            <p:nvPr/>
          </p:nvSpPr>
          <p:spPr>
            <a:xfrm flipH="1">
              <a:off x="914400" y="1600200"/>
              <a:ext cx="24767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Arial" pitchFamily="34" charset="0"/>
                  <a:cs typeface="Arial" pitchFamily="34" charset="0"/>
                </a:rPr>
                <a:t>You can change this text placeholder</a:t>
              </a:r>
              <a:endParaRPr lang="en-US" sz="1800" dirty="0"/>
            </a:p>
          </p:txBody>
        </p:sp>
        <p:sp>
          <p:nvSpPr>
            <p:cNvPr id="18" name="TextBox 17"/>
            <p:cNvSpPr txBox="1"/>
            <p:nvPr/>
          </p:nvSpPr>
          <p:spPr>
            <a:xfrm flipH="1">
              <a:off x="5827986" y="1600200"/>
              <a:ext cx="24767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Arial" pitchFamily="34" charset="0"/>
                  <a:cs typeface="Arial" pitchFamily="34" charset="0"/>
                </a:rPr>
                <a:t>You can change this text placeholder</a:t>
              </a:r>
              <a:endParaRPr lang="en-US" sz="1800" dirty="0"/>
            </a:p>
          </p:txBody>
        </p:sp>
      </p:grp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192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val 24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30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29400" y="5371355"/>
            <a:ext cx="19744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Helvetica Condensed Medium" pitchFamily="50" charset="0"/>
                <a:ea typeface="Gulim" pitchFamily="34" charset="-127"/>
              </a:rPr>
              <a:t>THANK YOU</a:t>
            </a:r>
            <a:endParaRPr lang="en-US" dirty="0">
              <a:solidFill>
                <a:prstClr val="black">
                  <a:lumMod val="85000"/>
                  <a:lumOff val="15000"/>
                </a:prstClr>
              </a:solidFill>
              <a:latin typeface="Helvetica Condensed Medium" pitchFamily="50" charset="0"/>
              <a:ea typeface="Gulim" pitchFamily="34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prstClr val="white"/>
                </a:solidFill>
              </a:rPr>
              <a:t>FreePowerPointTemplates.com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>
                <a:solidFill>
                  <a:prstClr val="black"/>
                </a:solidFill>
              </a:rPr>
              <a:t>Download free slides and templates</a:t>
            </a:r>
            <a:endParaRPr 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83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48</Words>
  <Application>Microsoft Office PowerPoint</Application>
  <PresentationFormat>On-screen Show (4:3)</PresentationFormat>
  <Paragraphs>13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Pyramid Diagram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Pyramid Diagram</dc:title>
  <dc:creator>FPPT</dc:creator>
  <cp:lastModifiedBy>Julian</cp:lastModifiedBy>
  <cp:revision>2</cp:revision>
  <dcterms:created xsi:type="dcterms:W3CDTF">2014-06-10T14:01:34Z</dcterms:created>
  <dcterms:modified xsi:type="dcterms:W3CDTF">2014-06-10T14:01:38Z</dcterms:modified>
</cp:coreProperties>
</file>