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5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1291"/>
    <a:srgbClr val="FCEA04"/>
    <a:srgbClr val="4E863A"/>
    <a:srgbClr val="A61616"/>
    <a:srgbClr val="6BA42C"/>
    <a:srgbClr val="DE7400"/>
    <a:srgbClr val="EE8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86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rgbClr val="0070C0">
                    <a:lumMod val="100000"/>
                  </a:srgbClr>
                </a:gs>
                <a:gs pos="80000">
                  <a:srgbClr val="0070C0">
                    <a:lumMod val="80000"/>
                    <a:lumOff val="20000"/>
                  </a:srgbClr>
                </a:gs>
                <a:gs pos="100000">
                  <a:srgbClr val="0070C0">
                    <a:lumMod val="70000"/>
                    <a:lumOff val="30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7919728"/>
        <c:axId val="347919336"/>
      </c:barChart>
      <c:catAx>
        <c:axId val="3479197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347919336"/>
        <c:crosses val="autoZero"/>
        <c:auto val="1"/>
        <c:lblAlgn val="ctr"/>
        <c:lblOffset val="100"/>
        <c:noMultiLvlLbl val="0"/>
      </c:catAx>
      <c:valAx>
        <c:axId val="347919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347919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rgbClr val="0070C0"/>
                </a:gs>
                <a:gs pos="80000">
                  <a:srgbClr val="0070C0">
                    <a:lumMod val="80000"/>
                    <a:lumOff val="20000"/>
                  </a:srgbClr>
                </a:gs>
                <a:gs pos="100000">
                  <a:srgbClr val="0070C0">
                    <a:lumMod val="70000"/>
                    <a:lumOff val="30000"/>
                  </a:srgbClr>
                </a:gs>
              </a:gsLst>
              <a:lin ang="16200000" scaled="0"/>
            </a:gra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defRPr>
          </a:pPr>
          <a:endParaRPr lang="es-U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752600" y="4876800"/>
            <a:ext cx="5257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8481" y="5969000"/>
            <a:ext cx="4326038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5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48130"/>
            <a:ext cx="79248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0" y="148130"/>
            <a:ext cx="79248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5330825"/>
            <a:ext cx="5638800" cy="1133475"/>
          </a:xfrm>
        </p:spPr>
        <p:txBody>
          <a:bodyPr anchor="t"/>
          <a:lstStyle>
            <a:lvl1pPr algn="ctr">
              <a:defRPr sz="3600" b="1" cap="all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800" y="4876800"/>
            <a:ext cx="5638800" cy="444500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48130"/>
            <a:ext cx="79248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630" y="4876800"/>
            <a:ext cx="8467740" cy="1066800"/>
          </a:xfrm>
        </p:spPr>
        <p:txBody>
          <a:bodyPr/>
          <a:lstStyle/>
          <a:p>
            <a:pPr algn="l"/>
            <a:r>
              <a:rPr lang="en-US" dirty="0" smtClean="0"/>
              <a:t>BLUE WAVE PRESENTATION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s-UY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</a:p>
          <a:p>
            <a:endParaRPr lang="en-US" dirty="0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12703838"/>
              </p:ext>
            </p:extLst>
          </p:nvPr>
        </p:nvGraphicFramePr>
        <p:xfrm>
          <a:off x="609600" y="13970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847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4148624699"/>
              </p:ext>
            </p:extLst>
          </p:nvPr>
        </p:nvGraphicFramePr>
        <p:xfrm>
          <a:off x="3962400" y="1397000"/>
          <a:ext cx="4648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5913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Product Features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221217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Feature 1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Feature 2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Feature 3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Feature 4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34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/>
              <a:t>Download free slides and templates</a:t>
            </a:r>
            <a:endParaRPr lang="en-US" sz="1800"/>
          </a:p>
        </p:txBody>
      </p:sp>
      <p:sp>
        <p:nvSpPr>
          <p:cNvPr id="12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174-wavy-abstract-blue-f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</TotalTime>
  <Words>76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Gulim</vt:lpstr>
      <vt:lpstr>Arial</vt:lpstr>
      <vt:lpstr>Calibri</vt:lpstr>
      <vt:lpstr>Microsoft Himalaya</vt:lpstr>
      <vt:lpstr>Microsoft New Tai Lue</vt:lpstr>
      <vt:lpstr>10174-wavy-abstract-blue-fppt</vt:lpstr>
      <vt:lpstr>BLUE WAVE PRESENTATION</vt:lpstr>
      <vt:lpstr>Click to add title</vt:lpstr>
      <vt:lpstr>Bar Chart</vt:lpstr>
      <vt:lpstr>Pie Chart</vt:lpstr>
      <vt:lpstr>Click to add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Julian</cp:lastModifiedBy>
  <cp:revision>83</cp:revision>
  <dcterms:created xsi:type="dcterms:W3CDTF">2014-01-21T04:35:43Z</dcterms:created>
  <dcterms:modified xsi:type="dcterms:W3CDTF">2014-07-10T21:32:17Z</dcterms:modified>
</cp:coreProperties>
</file>