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1291"/>
    <a:srgbClr val="FCEA04"/>
    <a:srgbClr val="4E863A"/>
    <a:srgbClr val="A61616"/>
    <a:srgbClr val="6BA42C"/>
    <a:srgbClr val="DE7400"/>
    <a:srgbClr val="EE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rgbClr val="0070C0">
                    <a:lumMod val="100000"/>
                  </a:srgbClr>
                </a:gs>
                <a:gs pos="80000">
                  <a:srgbClr val="0070C0">
                    <a:lumMod val="80000"/>
                    <a:lumOff val="20000"/>
                  </a:srgbClr>
                </a:gs>
                <a:gs pos="100000">
                  <a:srgbClr val="0070C0">
                    <a:lumMod val="70000"/>
                    <a:lumOff val="3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7919728"/>
        <c:axId val="347919336"/>
      </c:barChart>
      <c:catAx>
        <c:axId val="347919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347919336"/>
        <c:crosses val="autoZero"/>
        <c:auto val="1"/>
        <c:lblAlgn val="ctr"/>
        <c:lblOffset val="100"/>
        <c:noMultiLvlLbl val="0"/>
      </c:catAx>
      <c:valAx>
        <c:axId val="347919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347919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70C0"/>
                </a:gs>
                <a:gs pos="80000">
                  <a:srgbClr val="0070C0">
                    <a:lumMod val="80000"/>
                    <a:lumOff val="20000"/>
                  </a:srgbClr>
                </a:gs>
                <a:gs pos="100000">
                  <a:srgbClr val="0070C0">
                    <a:lumMod val="70000"/>
                    <a:lumOff val="30000"/>
                  </a:srgbClr>
                </a:gs>
              </a:gsLst>
              <a:lin ang="1620000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52600" y="48768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8481" y="59690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8130"/>
            <a:ext cx="79248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148130"/>
            <a:ext cx="79248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0825"/>
            <a:ext cx="5638800" cy="1133475"/>
          </a:xfrm>
        </p:spPr>
        <p:txBody>
          <a:bodyPr anchor="t"/>
          <a:lstStyle>
            <a:lvl1pPr algn="ctr">
              <a:defRPr sz="36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4876800"/>
            <a:ext cx="56388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8130"/>
            <a:ext cx="79248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630" y="4876800"/>
            <a:ext cx="8467740" cy="1066800"/>
          </a:xfrm>
        </p:spPr>
        <p:txBody>
          <a:bodyPr/>
          <a:lstStyle/>
          <a:p>
            <a:pPr algn="l"/>
            <a:r>
              <a:rPr lang="en-US" dirty="0" smtClean="0"/>
              <a:t>BLUE WAVE PRESENTATION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UY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12703838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148624699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Product Features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4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74-wavy-abstract-blue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76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10174-wavy-abstract-blue-fppt</vt:lpstr>
      <vt:lpstr>BLUE WAVE PRESENTATION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83</cp:revision>
  <dcterms:created xsi:type="dcterms:W3CDTF">2014-01-21T04:35:43Z</dcterms:created>
  <dcterms:modified xsi:type="dcterms:W3CDTF">2014-07-10T21:32:17Z</dcterms:modified>
</cp:coreProperties>
</file>