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4" r:id="rId4"/>
    <p:sldId id="265" r:id="rId5"/>
    <p:sldId id="258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E1291"/>
    <a:srgbClr val="FCEA04"/>
    <a:srgbClr val="4E863A"/>
    <a:srgbClr val="A61616"/>
    <a:srgbClr val="6BA42C"/>
    <a:srgbClr val="DE7400"/>
    <a:srgbClr val="EE8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86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6" d="100"/>
          <a:sy n="56" d="100"/>
        </p:scale>
        <p:origin x="-2874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rgbClr val="0070C0">
                    <a:lumMod val="100000"/>
                  </a:srgbClr>
                </a:gs>
                <a:gs pos="80000">
                  <a:srgbClr val="0070C0">
                    <a:lumMod val="80000"/>
                    <a:lumOff val="20000"/>
                  </a:srgbClr>
                </a:gs>
                <a:gs pos="100000">
                  <a:srgbClr val="0070C0">
                    <a:lumMod val="70000"/>
                    <a:lumOff val="30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47919728"/>
        <c:axId val="347919336"/>
      </c:barChart>
      <c:catAx>
        <c:axId val="34791972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UY"/>
          </a:p>
        </c:txPr>
        <c:crossAx val="347919336"/>
        <c:crosses val="autoZero"/>
        <c:auto val="1"/>
        <c:lblAlgn val="ctr"/>
        <c:lblOffset val="100"/>
        <c:noMultiLvlLbl val="0"/>
      </c:catAx>
      <c:valAx>
        <c:axId val="3479193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UY"/>
          </a:p>
        </c:txPr>
        <c:crossAx val="3479197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UY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>
              <a:gsLst>
                <a:gs pos="0">
                  <a:srgbClr val="0070C0"/>
                </a:gs>
                <a:gs pos="80000">
                  <a:srgbClr val="0070C0">
                    <a:lumMod val="80000"/>
                    <a:lumOff val="20000"/>
                  </a:srgbClr>
                </a:gs>
                <a:gs pos="100000">
                  <a:srgbClr val="0070C0">
                    <a:lumMod val="70000"/>
                    <a:lumOff val="30000"/>
                  </a:srgbClr>
                </a:gs>
              </a:gsLst>
              <a:lin ang="16200000" scaled="0"/>
            </a:gradFill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85000"/>
                  <a:lumOff val="15000"/>
                </a:schemeClr>
              </a:solidFill>
              <a:latin typeface="+mn-lt"/>
              <a:ea typeface="+mn-ea"/>
              <a:cs typeface="+mn-cs"/>
            </a:defRPr>
          </a:pPr>
          <a:endParaRPr lang="es-UY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UY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302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990B0-5BEE-466B-853C-9608DB6BC8FB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188CF-D49B-46CE-9D2C-173C289C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29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752600" y="4876800"/>
            <a:ext cx="5257800" cy="1066800"/>
          </a:xfrm>
        </p:spPr>
        <p:txBody>
          <a:bodyPr>
            <a:noAutofit/>
          </a:bodyPr>
          <a:lstStyle>
            <a:lvl1pPr algn="ctr">
              <a:defRPr sz="4800" baseline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8481" y="5969000"/>
            <a:ext cx="4326038" cy="381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U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Oval 5"/>
          <p:cNvSpPr/>
          <p:nvPr userDrawn="1"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Oval 6"/>
          <p:cNvSpPr/>
          <p:nvPr userDrawn="1"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val 7"/>
          <p:cNvSpPr/>
          <p:nvPr userDrawn="1"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655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48130"/>
            <a:ext cx="79248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762000" y="148130"/>
            <a:ext cx="79248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5330825"/>
            <a:ext cx="5638800" cy="1133475"/>
          </a:xfrm>
        </p:spPr>
        <p:txBody>
          <a:bodyPr anchor="t"/>
          <a:lstStyle>
            <a:lvl1pPr algn="ctr">
              <a:defRPr sz="3600" b="1" cap="all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800" y="4876800"/>
            <a:ext cx="5638800" cy="444500"/>
          </a:xfrm>
        </p:spPr>
        <p:txBody>
          <a:bodyPr anchor="b"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48130"/>
            <a:ext cx="79248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9135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21217"/>
            <a:ext cx="4040188" cy="3798583"/>
          </a:xfrm>
        </p:spPr>
        <p:txBody>
          <a:bodyPr/>
          <a:lstStyle>
            <a:lvl1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9135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21217"/>
            <a:ext cx="4041775" cy="3798583"/>
          </a:xfrm>
        </p:spPr>
        <p:txBody>
          <a:bodyPr/>
          <a:lstStyle>
            <a:lvl1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85000"/>
                    <a:lumOff val="15000"/>
                  </a:schemeClr>
                </a:solidFill>
                <a:effectLst/>
              </a:defRPr>
            </a:lvl1pPr>
          </a:lstStyle>
          <a:p>
            <a:fld id="{53074F12-AA26-4AC8-9962-C36BB8F32554}" type="datetimeFigureOut">
              <a:rPr lang="en-US" smtClean="0"/>
              <a:pPr/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85000"/>
                    <a:lumOff val="15000"/>
                  </a:schemeClr>
                </a:solidFill>
                <a:effectLst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85000"/>
                    <a:lumOff val="15000"/>
                  </a:schemeClr>
                </a:solidFill>
                <a:effectLst/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1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7630" y="4876800"/>
            <a:ext cx="8467740" cy="1066800"/>
          </a:xfrm>
        </p:spPr>
        <p:txBody>
          <a:bodyPr/>
          <a:lstStyle/>
          <a:p>
            <a:pPr algn="l"/>
            <a:r>
              <a:rPr lang="en-US" dirty="0" smtClean="0"/>
              <a:t>BLUE WAVE PRESENTATION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s-UY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add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</a:p>
          <a:p>
            <a:endParaRPr lang="en-US" dirty="0"/>
          </a:p>
        </p:txBody>
      </p:sp>
      <p:sp>
        <p:nvSpPr>
          <p:cNvPr id="8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Bar Chart</a:t>
            </a: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112703838"/>
              </p:ext>
            </p:extLst>
          </p:nvPr>
        </p:nvGraphicFramePr>
        <p:xfrm>
          <a:off x="609600" y="1397000"/>
          <a:ext cx="7772399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8847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Pie Chart</a:t>
            </a:r>
            <a:endParaRPr lang="en-US"/>
          </a:p>
        </p:txBody>
      </p:sp>
      <p:sp>
        <p:nvSpPr>
          <p:cNvPr id="9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4148624699"/>
              </p:ext>
            </p:extLst>
          </p:nvPr>
        </p:nvGraphicFramePr>
        <p:xfrm>
          <a:off x="3962400" y="1397000"/>
          <a:ext cx="46482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6"/>
          <p:cNvSpPr txBox="1">
            <a:spLocks/>
          </p:cNvSpPr>
          <p:nvPr/>
        </p:nvSpPr>
        <p:spPr>
          <a:xfrm>
            <a:off x="835025" y="1591355"/>
            <a:ext cx="4041775" cy="63976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Product Features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" name="Content Placeholder 7"/>
          <p:cNvSpPr txBox="1">
            <a:spLocks/>
          </p:cNvSpPr>
          <p:nvPr/>
        </p:nvSpPr>
        <p:spPr>
          <a:xfrm>
            <a:off x="835025" y="2221217"/>
            <a:ext cx="4041775" cy="379858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Feature 1</a:t>
            </a: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Feature 2</a:t>
            </a: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Feature 3</a:t>
            </a: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Feature 4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034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add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Option 1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Option 2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  <a:endParaRPr lang="en-US" dirty="0"/>
          </a:p>
        </p:txBody>
      </p:sp>
      <p:sp>
        <p:nvSpPr>
          <p:cNvPr id="9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val 27"/>
          <p:cNvSpPr/>
          <p:nvPr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629400" y="5371355"/>
            <a:ext cx="1527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Gulim" pitchFamily="34" charset="-127"/>
                <a:cs typeface="Arial" panose="020B0604020202020204" pitchFamily="34" charset="0"/>
              </a:rPr>
              <a:t>THANK YOU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Gulim" pitchFamily="34" charset="-127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646331" y="5852970"/>
            <a:ext cx="2057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You can change this text.</a:t>
            </a:r>
            <a:endParaRPr lang="en-US" sz="10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553200" y="5435887"/>
            <a:ext cx="45719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097248" y="13716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smtClean="0"/>
              <a:t>Download free slides and templates</a:t>
            </a:r>
            <a:endParaRPr lang="en-US" sz="1800"/>
          </a:p>
        </p:txBody>
      </p:sp>
      <p:sp>
        <p:nvSpPr>
          <p:cNvPr id="12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0174-wavy-abstract-blue-fpp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484</TotalTime>
  <Words>76</Words>
  <Application>Microsoft Office PowerPoint</Application>
  <PresentationFormat>On-screen Show (4:3)</PresentationFormat>
  <Paragraphs>28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Gulim</vt:lpstr>
      <vt:lpstr>Arial</vt:lpstr>
      <vt:lpstr>Calibri</vt:lpstr>
      <vt:lpstr>Microsoft Himalaya</vt:lpstr>
      <vt:lpstr>Microsoft New Tai Lue</vt:lpstr>
      <vt:lpstr>10174-wavy-abstract-blue-fppt</vt:lpstr>
      <vt:lpstr>BLUE WAVE PRESENTATION</vt:lpstr>
      <vt:lpstr>Click to add title</vt:lpstr>
      <vt:lpstr>Bar Chart</vt:lpstr>
      <vt:lpstr>Pie Chart</vt:lpstr>
      <vt:lpstr>Click to add title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Lemuel Conde</dc:creator>
  <cp:lastModifiedBy>Julian</cp:lastModifiedBy>
  <cp:revision>83</cp:revision>
  <dcterms:created xsi:type="dcterms:W3CDTF">2014-01-21T04:35:43Z</dcterms:created>
  <dcterms:modified xsi:type="dcterms:W3CDTF">2014-07-10T21:32:17Z</dcterms:modified>
</cp:coreProperties>
</file>