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bg1">
                    <a:lumMod val="8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3172480"/>
        <c:axId val="103172088"/>
      </c:barChart>
      <c:catAx>
        <c:axId val="10317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03172088"/>
        <c:crosses val="autoZero"/>
        <c:auto val="1"/>
        <c:lblAlgn val="ctr"/>
        <c:lblOffset val="100"/>
        <c:noMultiLvlLbl val="0"/>
      </c:catAx>
      <c:valAx>
        <c:axId val="103172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0317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16200000" scaled="0"/>
            </a:gradFill>
            <a:effectLst>
              <a:outerShdw blurRad="76200" dist="88900" dir="6480000" algn="t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80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80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80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bg1">
                      <a:lumMod val="85000"/>
                    </a:schemeClr>
                  </a:gs>
                  <a:gs pos="8000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43100" y="4876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981" y="5969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9900" y="52165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9900" y="47625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HONGKONG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1129733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266962310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56-hongkong-flag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10156-hongkong-flag-fppt</vt:lpstr>
      <vt:lpstr>HONGKONG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67</cp:revision>
  <dcterms:created xsi:type="dcterms:W3CDTF">2014-01-21T04:35:43Z</dcterms:created>
  <dcterms:modified xsi:type="dcterms:W3CDTF">2014-07-10T21:52:54Z</dcterms:modified>
</cp:coreProperties>
</file>