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5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A42C"/>
    <a:srgbClr val="4E863A"/>
    <a:srgbClr val="DE7400"/>
    <a:srgbClr val="EE8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bg1">
                    <a:lumMod val="85000"/>
                  </a:schemeClr>
                </a:gs>
                <a:gs pos="8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16200000" scaled="0"/>
            </a:gradFill>
            <a:ln>
              <a:noFill/>
            </a:ln>
            <a:effectLst>
              <a:outerShdw blurRad="50800" dist="25400" dir="7800000" sx="110000" sy="110000" algn="t" rotWithShape="0">
                <a:prstClr val="black">
                  <a:alpha val="33000"/>
                </a:prst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3172480"/>
        <c:axId val="103172088"/>
      </c:barChart>
      <c:catAx>
        <c:axId val="103172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103172088"/>
        <c:crosses val="autoZero"/>
        <c:auto val="1"/>
        <c:lblAlgn val="ctr"/>
        <c:lblOffset val="100"/>
        <c:noMultiLvlLbl val="0"/>
      </c:catAx>
      <c:valAx>
        <c:axId val="103172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103172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chemeClr val="bg1">
                    <a:lumMod val="85000"/>
                  </a:schemeClr>
                </a:gs>
                <a:gs pos="8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16200000" scaled="0"/>
            </a:gradFill>
            <a:effectLst>
              <a:outerShdw blurRad="76200" dist="88900" dir="6480000" algn="t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gradFill rotWithShape="1">
                <a:gsLst>
                  <a:gs pos="0">
                    <a:schemeClr val="bg1">
                      <a:lumMod val="85000"/>
                    </a:schemeClr>
                  </a:gs>
                  <a:gs pos="8000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16200000" scaled="0"/>
              </a:gradFill>
              <a:ln>
                <a:noFill/>
              </a:ln>
              <a:effectLst>
                <a:outerShdw blurRad="76200" dist="88900" dir="648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bg1">
                      <a:lumMod val="85000"/>
                    </a:schemeClr>
                  </a:gs>
                  <a:gs pos="8000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16200000" scaled="0"/>
              </a:gradFill>
              <a:ln>
                <a:noFill/>
              </a:ln>
              <a:effectLst>
                <a:outerShdw blurRad="76200" dist="88900" dir="648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bg1">
                      <a:lumMod val="85000"/>
                    </a:schemeClr>
                  </a:gs>
                  <a:gs pos="8000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16200000" scaled="0"/>
              </a:gradFill>
              <a:ln>
                <a:noFill/>
              </a:ln>
              <a:effectLst>
                <a:outerShdw blurRad="76200" dist="88900" dir="648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bg1">
                      <a:lumMod val="85000"/>
                    </a:schemeClr>
                  </a:gs>
                  <a:gs pos="8000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16200000" scaled="0"/>
              </a:gradFill>
              <a:ln>
                <a:noFill/>
              </a:ln>
              <a:effectLst>
                <a:outerShdw blurRad="76200" dist="88900" dir="6480000" algn="t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U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43100" y="4876800"/>
            <a:ext cx="5257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8981" y="5969000"/>
            <a:ext cx="4326038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5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9900" y="5216525"/>
            <a:ext cx="5638800" cy="1133475"/>
          </a:xfrm>
        </p:spPr>
        <p:txBody>
          <a:bodyPr anchor="t"/>
          <a:lstStyle>
            <a:lvl1pPr algn="ctr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9900" y="4762500"/>
            <a:ext cx="5638800" cy="444500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effectLst/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HONGKONG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UY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</a:p>
          <a:p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81129733"/>
              </p:ext>
            </p:extLst>
          </p:nvPr>
        </p:nvGraphicFramePr>
        <p:xfrm>
          <a:off x="609600" y="13970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47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266962310"/>
              </p:ext>
            </p:extLst>
          </p:nvPr>
        </p:nvGraphicFramePr>
        <p:xfrm>
          <a:off x="3962400" y="1397000"/>
          <a:ext cx="4648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5913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Product Features</a:t>
            </a:r>
            <a:endParaRPr lang="en-US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221217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</a:p>
          <a:p>
            <a:r>
              <a:rPr lang="en-US" dirty="0" smtClean="0"/>
              <a:t>Feature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034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/>
              <a:t>Download free slides and templates</a:t>
            </a:r>
            <a:endParaRPr lang="en-US" sz="1800"/>
          </a:p>
        </p:txBody>
      </p:sp>
      <p:sp>
        <p:nvSpPr>
          <p:cNvPr id="38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156-hongkong-flag-f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Words>74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Gulim</vt:lpstr>
      <vt:lpstr>Arial</vt:lpstr>
      <vt:lpstr>Calibri</vt:lpstr>
      <vt:lpstr>Microsoft Himalaya</vt:lpstr>
      <vt:lpstr>Microsoft New Tai Lue</vt:lpstr>
      <vt:lpstr>10156-hongkong-flag-fppt</vt:lpstr>
      <vt:lpstr>HONGKONG</vt:lpstr>
      <vt:lpstr>Click to add title</vt:lpstr>
      <vt:lpstr>Bar Chart</vt:lpstr>
      <vt:lpstr>Pie Chart</vt:lpstr>
      <vt:lpstr>Click to add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Julian</cp:lastModifiedBy>
  <cp:revision>67</cp:revision>
  <dcterms:created xsi:type="dcterms:W3CDTF">2014-01-21T04:35:43Z</dcterms:created>
  <dcterms:modified xsi:type="dcterms:W3CDTF">2014-07-10T21:52:54Z</dcterms:modified>
</cp:coreProperties>
</file>