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4" r:id="rId4"/>
    <p:sldId id="265" r:id="rId5"/>
    <p:sldId id="258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A42C"/>
    <a:srgbClr val="4E863A"/>
    <a:srgbClr val="DE7400"/>
    <a:srgbClr val="EE8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86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7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bg1">
                    <a:lumMod val="85000"/>
                  </a:schemeClr>
                </a:gs>
                <a:gs pos="8000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16200000" scaled="0"/>
            </a:gradFill>
            <a:ln>
              <a:noFill/>
            </a:ln>
            <a:effectLst>
              <a:outerShdw blurRad="50800" dist="25400" dir="7800000" sx="110000" sy="110000" algn="t" rotWithShape="0">
                <a:prstClr val="black">
                  <a:alpha val="33000"/>
                </a:prstClr>
              </a:out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3172480"/>
        <c:axId val="103172088"/>
      </c:barChart>
      <c:catAx>
        <c:axId val="10317248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  <c:crossAx val="103172088"/>
        <c:crosses val="autoZero"/>
        <c:auto val="1"/>
        <c:lblAlgn val="ctr"/>
        <c:lblOffset val="100"/>
        <c:noMultiLvlLbl val="0"/>
      </c:catAx>
      <c:valAx>
        <c:axId val="1031720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  <c:crossAx val="1031724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Y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>
              <a:gsLst>
                <a:gs pos="0">
                  <a:schemeClr val="bg1">
                    <a:lumMod val="85000"/>
                  </a:schemeClr>
                </a:gs>
                <a:gs pos="8000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16200000" scaled="0"/>
            </a:gradFill>
            <a:effectLst>
              <a:outerShdw blurRad="76200" dist="88900" dir="6480000" algn="t" rotWithShape="0">
                <a:prstClr val="black">
                  <a:alpha val="40000"/>
                </a:prstClr>
              </a:outerShdw>
            </a:effectLst>
          </c:spPr>
          <c:dPt>
            <c:idx val="0"/>
            <c:bubble3D val="0"/>
            <c:spPr>
              <a:gradFill rotWithShape="1">
                <a:gsLst>
                  <a:gs pos="0">
                    <a:schemeClr val="bg1">
                      <a:lumMod val="85000"/>
                    </a:schemeClr>
                  </a:gs>
                  <a:gs pos="80000">
                    <a:schemeClr val="bg1">
                      <a:lumMod val="85000"/>
                    </a:schemeClr>
                  </a:gs>
                  <a:gs pos="100000">
                    <a:schemeClr val="bg1"/>
                  </a:gs>
                </a:gsLst>
                <a:lin ang="16200000" scaled="0"/>
              </a:gradFill>
              <a:ln>
                <a:noFill/>
              </a:ln>
              <a:effectLst>
                <a:outerShdw blurRad="76200" dist="88900" dir="6480000" algn="t" rotWithShape="0">
                  <a:prstClr val="black">
                    <a:alpha val="40000"/>
                  </a:prstClr>
                </a:outerShdw>
              </a:effectLst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bg1">
                      <a:lumMod val="85000"/>
                    </a:schemeClr>
                  </a:gs>
                  <a:gs pos="80000">
                    <a:schemeClr val="bg1">
                      <a:lumMod val="85000"/>
                    </a:schemeClr>
                  </a:gs>
                  <a:gs pos="100000">
                    <a:schemeClr val="bg1"/>
                  </a:gs>
                </a:gsLst>
                <a:lin ang="16200000" scaled="0"/>
              </a:gradFill>
              <a:ln>
                <a:noFill/>
              </a:ln>
              <a:effectLst>
                <a:outerShdw blurRad="76200" dist="88900" dir="6480000" algn="t" rotWithShape="0">
                  <a:prstClr val="black">
                    <a:alpha val="40000"/>
                  </a:prstClr>
                </a:outerShdw>
              </a:effectLst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bg1">
                      <a:lumMod val="85000"/>
                    </a:schemeClr>
                  </a:gs>
                  <a:gs pos="80000">
                    <a:schemeClr val="bg1">
                      <a:lumMod val="85000"/>
                    </a:schemeClr>
                  </a:gs>
                  <a:gs pos="100000">
                    <a:schemeClr val="bg1"/>
                  </a:gs>
                </a:gsLst>
                <a:lin ang="16200000" scaled="0"/>
              </a:gradFill>
              <a:ln>
                <a:noFill/>
              </a:ln>
              <a:effectLst>
                <a:outerShdw blurRad="76200" dist="88900" dir="6480000" algn="t" rotWithShape="0">
                  <a:prstClr val="black">
                    <a:alpha val="40000"/>
                  </a:prstClr>
                </a:outerShdw>
              </a:effectLst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bg1">
                      <a:lumMod val="85000"/>
                    </a:schemeClr>
                  </a:gs>
                  <a:gs pos="80000">
                    <a:schemeClr val="bg1">
                      <a:lumMod val="85000"/>
                    </a:schemeClr>
                  </a:gs>
                  <a:gs pos="100000">
                    <a:schemeClr val="bg1"/>
                  </a:gs>
                </a:gsLst>
                <a:lin ang="16200000" scaled="0"/>
              </a:gradFill>
              <a:ln>
                <a:noFill/>
              </a:ln>
              <a:effectLst>
                <a:outerShdw blurRad="76200" dist="88900" dir="6480000" algn="t" rotWithShape="0">
                  <a:prstClr val="black">
                    <a:alpha val="40000"/>
                  </a:prstClr>
                </a:outerShdw>
              </a:effectLst>
            </c:spPr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s-UY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Y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43100" y="4876800"/>
            <a:ext cx="52578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08981" y="5969000"/>
            <a:ext cx="4326038" cy="381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U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Oval 5"/>
          <p:cNvSpPr/>
          <p:nvPr userDrawn="1"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Oval 6"/>
          <p:cNvSpPr/>
          <p:nvPr userDrawn="1"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7"/>
          <p:cNvSpPr/>
          <p:nvPr userDrawn="1"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65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9900" y="5216525"/>
            <a:ext cx="5638800" cy="1133475"/>
          </a:xfrm>
        </p:spPr>
        <p:txBody>
          <a:bodyPr anchor="t"/>
          <a:lstStyle>
            <a:lvl1pPr algn="ctr">
              <a:defRPr sz="3600" b="1" cap="all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9900" y="4762500"/>
            <a:ext cx="5638800" cy="444500"/>
          </a:xfrm>
        </p:spPr>
        <p:txBody>
          <a:bodyPr anchor="b"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effectLst/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effectLst/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effectLst/>
          <a:latin typeface="+mj-lt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bg1"/>
          </a:solidFill>
          <a:effectLst/>
          <a:latin typeface="+mn-lt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1"/>
          </a:solidFill>
          <a:effectLst/>
          <a:latin typeface="+mn-lt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/>
          </a:solidFill>
          <a:effectLst/>
          <a:latin typeface="+mn-lt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bg1"/>
          </a:solidFill>
          <a:effectLst/>
          <a:latin typeface="+mn-lt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bg1"/>
          </a:solidFill>
          <a:effectLst/>
          <a:latin typeface="+mn-lt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HONGKONG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s-UY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</a:p>
          <a:p>
            <a:endParaRPr lang="en-US" dirty="0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Bar Chart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81129733"/>
              </p:ext>
            </p:extLst>
          </p:nvPr>
        </p:nvGraphicFramePr>
        <p:xfrm>
          <a:off x="609600" y="1397000"/>
          <a:ext cx="7772399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847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Pie Chart</a:t>
            </a:r>
            <a:endParaRPr lang="en-US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2266962310"/>
              </p:ext>
            </p:extLst>
          </p:nvPr>
        </p:nvGraphicFramePr>
        <p:xfrm>
          <a:off x="3962400" y="1397000"/>
          <a:ext cx="46482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6"/>
          <p:cNvSpPr txBox="1">
            <a:spLocks/>
          </p:cNvSpPr>
          <p:nvPr/>
        </p:nvSpPr>
        <p:spPr>
          <a:xfrm>
            <a:off x="835025" y="1591355"/>
            <a:ext cx="4041775" cy="63976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Product Features</a:t>
            </a:r>
            <a:endParaRPr lang="en-US" dirty="0"/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835025" y="2221217"/>
            <a:ext cx="4041775" cy="379858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</a:p>
          <a:p>
            <a:r>
              <a:rPr lang="en-US" dirty="0" smtClean="0"/>
              <a:t>Feature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034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Option 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Option 2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/>
          <p:cNvSpPr/>
          <p:nvPr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629400" y="5371355"/>
            <a:ext cx="1527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Gulim" pitchFamily="34" charset="-127"/>
                <a:cs typeface="Arial" panose="020B0604020202020204" pitchFamily="34" charset="0"/>
              </a:rPr>
              <a:t>THANK YOU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Gulim" pitchFamily="34" charset="-127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646331" y="5852970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You can change this text.</a:t>
            </a:r>
            <a:endParaRPr lang="en-US" sz="10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553200" y="5435887"/>
            <a:ext cx="45719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097248" y="1371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smtClean="0"/>
              <a:t>Download free slides and templates</a:t>
            </a:r>
            <a:endParaRPr lang="en-US" sz="1800"/>
          </a:p>
        </p:txBody>
      </p:sp>
      <p:sp>
        <p:nvSpPr>
          <p:cNvPr id="38" name="Footer Placeholder 2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156-hongkong-flag-fpp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331</TotalTime>
  <Words>74</Words>
  <Application>Microsoft Office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Gulim</vt:lpstr>
      <vt:lpstr>Arial</vt:lpstr>
      <vt:lpstr>Calibri</vt:lpstr>
      <vt:lpstr>Microsoft Himalaya</vt:lpstr>
      <vt:lpstr>Microsoft New Tai Lue</vt:lpstr>
      <vt:lpstr>10156-hongkong-flag-fppt</vt:lpstr>
      <vt:lpstr>HONGKONG</vt:lpstr>
      <vt:lpstr>Click to add title</vt:lpstr>
      <vt:lpstr>Bar Chart</vt:lpstr>
      <vt:lpstr>Pie Chart</vt:lpstr>
      <vt:lpstr>Click to add title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Lemuel Conde</dc:creator>
  <cp:lastModifiedBy>Julian</cp:lastModifiedBy>
  <cp:revision>67</cp:revision>
  <dcterms:created xsi:type="dcterms:W3CDTF">2014-01-21T04:35:43Z</dcterms:created>
  <dcterms:modified xsi:type="dcterms:W3CDTF">2014-07-10T21:52:54Z</dcterms:modified>
</cp:coreProperties>
</file>