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76200" dir="7200000" algn="t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6575760"/>
        <c:axId val="347907184"/>
      </c:barChart>
      <c:catAx>
        <c:axId val="346575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7907184"/>
        <c:crosses val="autoZero"/>
        <c:auto val="1"/>
        <c:lblAlgn val="ctr"/>
        <c:lblOffset val="100"/>
        <c:noMultiLvlLbl val="0"/>
      </c:catAx>
      <c:valAx>
        <c:axId val="34790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657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76200" dir="7200000" algn="t" rotWithShape="0">
                <a:prstClr val="black">
                  <a:alpha val="40000"/>
                </a:prstClr>
              </a:outerShdw>
            </a:effectLst>
          </c:spPr>
          <c:explosion val="1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76200" dir="72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76200" dir="72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76200" dir="72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76200" dir="7200000" algn="t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43100" y="5029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981" y="6121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483225"/>
            <a:ext cx="56388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5029200"/>
            <a:ext cx="5638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NETHERLANDS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745857507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164159667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46-netherlands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10146-netherlands-flag-freepowerpointtemplates</vt:lpstr>
      <vt:lpstr>NETHERLANDS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62</cp:revision>
  <dcterms:created xsi:type="dcterms:W3CDTF">2014-01-21T04:35:43Z</dcterms:created>
  <dcterms:modified xsi:type="dcterms:W3CDTF">2014-07-10T21:56:15Z</dcterms:modified>
</cp:coreProperties>
</file>