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4" r:id="rId4"/>
    <p:sldId id="265" r:id="rId5"/>
    <p:sldId id="258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86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6" d="100"/>
          <a:sy n="56" d="100"/>
        </p:scale>
        <p:origin x="-2874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hade val="51000"/>
                    <a:satMod val="130000"/>
                  </a:schemeClr>
                </a:gs>
                <a:gs pos="80000">
                  <a:schemeClr val="accent6">
                    <a:shade val="93000"/>
                    <a:satMod val="130000"/>
                  </a:schemeClr>
                </a:gs>
                <a:gs pos="100000">
                  <a:schemeClr val="accent6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50800" dist="76200" dir="7200000" algn="t" rotWithShape="0">
                <a:prstClr val="black">
                  <a:alpha val="40000"/>
                </a:prstClr>
              </a:outerShdw>
            </a:effectLst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46575760"/>
        <c:axId val="347907184"/>
      </c:barChart>
      <c:catAx>
        <c:axId val="346575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47907184"/>
        <c:crosses val="autoZero"/>
        <c:auto val="1"/>
        <c:lblAlgn val="ctr"/>
        <c:lblOffset val="100"/>
        <c:noMultiLvlLbl val="0"/>
      </c:catAx>
      <c:valAx>
        <c:axId val="347907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s-UY"/>
          </a:p>
        </c:txPr>
        <c:crossAx val="3465757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effectLst>
              <a:outerShdw blurRad="50800" dist="76200" dir="7200000" algn="t" rotWithShape="0">
                <a:prstClr val="black">
                  <a:alpha val="40000"/>
                </a:prstClr>
              </a:outerShdw>
            </a:effectLst>
          </c:spPr>
          <c:explosion val="1"/>
          <c:dPt>
            <c:idx val="0"/>
            <c:bubble3D val="0"/>
            <c:spPr>
              <a:gradFill rotWithShape="1">
                <a:gsLst>
                  <a:gs pos="0">
                    <a:schemeClr val="accent6">
                      <a:tint val="58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58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76200" dir="72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6">
                      <a:tint val="86000"/>
                      <a:shade val="51000"/>
                      <a:satMod val="130000"/>
                    </a:schemeClr>
                  </a:gs>
                  <a:gs pos="80000">
                    <a:schemeClr val="accent6">
                      <a:tint val="86000"/>
                      <a:shade val="93000"/>
                      <a:satMod val="130000"/>
                    </a:schemeClr>
                  </a:gs>
                  <a:gs pos="100000">
                    <a:schemeClr val="accent6">
                      <a:tint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76200" dir="72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6">
                      <a:shade val="86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86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86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76200" dir="7200000" algn="t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6">
                      <a:shade val="58000"/>
                      <a:shade val="51000"/>
                      <a:satMod val="130000"/>
                    </a:schemeClr>
                  </a:gs>
                  <a:gs pos="80000">
                    <a:schemeClr val="accent6">
                      <a:shade val="58000"/>
                      <a:shade val="93000"/>
                      <a:satMod val="130000"/>
                    </a:schemeClr>
                  </a:gs>
                  <a:gs pos="100000">
                    <a:schemeClr val="accent6">
                      <a:shade val="58000"/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50800" dist="76200" dir="7200000" algn="t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</c:v>
                </c:pt>
                <c:pt idx="1">
                  <c:v>4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s-UY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U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6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A990B0-5BEE-466B-853C-9608DB6BC8FB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188CF-D49B-46CE-9D2C-173C289C5C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293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7/10/2014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943100" y="5029200"/>
            <a:ext cx="5257800" cy="1066800"/>
          </a:xfrm>
        </p:spPr>
        <p:txBody>
          <a:bodyPr>
            <a:noAutofit/>
          </a:bodyPr>
          <a:lstStyle>
            <a:lvl1pPr algn="ctr">
              <a:defRPr sz="480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8981" y="6121400"/>
            <a:ext cx="4326038" cy="381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U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Oval 5"/>
          <p:cNvSpPr/>
          <p:nvPr userDrawn="1"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val 7"/>
          <p:cNvSpPr/>
          <p:nvPr userDrawn="1"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65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5261765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483225"/>
            <a:ext cx="5638800" cy="1133475"/>
          </a:xfrm>
        </p:spPr>
        <p:txBody>
          <a:bodyPr anchor="t"/>
          <a:lstStyle>
            <a:lvl1pPr algn="ctr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5029200"/>
            <a:ext cx="5638800" cy="444500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400">
                <a:solidFill>
                  <a:schemeClr val="bg1"/>
                </a:solidFill>
              </a:defRPr>
            </a:lvl2pPr>
            <a:lvl3pPr>
              <a:defRPr sz="20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9135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21217"/>
            <a:ext cx="4040188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9135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21217"/>
            <a:ext cx="4041775" cy="3798583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effectLst/>
              </a:defRPr>
            </a:lvl1pPr>
          </a:lstStyle>
          <a:p>
            <a:fld id="{53074F12-AA26-4AC8-9962-C36BB8F32554}" type="datetimeFigureOut">
              <a:rPr lang="en-US" smtClean="0"/>
              <a:pPr/>
              <a:t>7/10/2014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effectLst/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/>
          <a:latin typeface="+mj-lt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bg1"/>
          </a:solidFill>
          <a:effectLst/>
          <a:latin typeface="+mn-lt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NETHERLANDS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s-UY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</a:p>
          <a:p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Bar Chart</a:t>
            </a:r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745857507"/>
              </p:ext>
            </p:extLst>
          </p:nvPr>
        </p:nvGraphicFramePr>
        <p:xfrm>
          <a:off x="609600" y="1397000"/>
          <a:ext cx="7772399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88479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Pie Chart</a:t>
            </a:r>
            <a:endParaRPr lang="en-US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164159667"/>
              </p:ext>
            </p:extLst>
          </p:nvPr>
        </p:nvGraphicFramePr>
        <p:xfrm>
          <a:off x="3962400" y="1397000"/>
          <a:ext cx="46482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6"/>
          <p:cNvSpPr txBox="1">
            <a:spLocks/>
          </p:cNvSpPr>
          <p:nvPr/>
        </p:nvSpPr>
        <p:spPr>
          <a:xfrm>
            <a:off x="835025" y="1591355"/>
            <a:ext cx="4041775" cy="63976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Product Features</a:t>
            </a:r>
            <a:endParaRPr lang="en-US" dirty="0"/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835025" y="2221217"/>
            <a:ext cx="4041775" cy="379858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bg1"/>
                </a:solidFill>
                <a:latin typeface="+mn-lt"/>
                <a:ea typeface="+mn-ea"/>
                <a:cs typeface="Microsoft New Tai Lue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</a:p>
          <a:p>
            <a:r>
              <a:rPr lang="en-US" dirty="0" smtClean="0"/>
              <a:t>Feature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034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add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Option 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Option 2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Replace text.</a:t>
            </a:r>
          </a:p>
          <a:p>
            <a:r>
              <a:rPr lang="en-US" smtClean="0"/>
              <a:t>This is a place holder.</a:t>
            </a:r>
            <a:endParaRPr lang="en-US" dirty="0"/>
          </a:p>
        </p:txBody>
      </p:sp>
      <p:sp>
        <p:nvSpPr>
          <p:cNvPr id="9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/>
          <p:cNvSpPr/>
          <p:nvPr/>
        </p:nvSpPr>
        <p:spPr>
          <a:xfrm>
            <a:off x="1222696" y="2296181"/>
            <a:ext cx="6625904" cy="1586188"/>
          </a:xfrm>
          <a:prstGeom prst="ellipse">
            <a:avLst/>
          </a:prstGeom>
          <a:solidFill>
            <a:srgbClr val="0779B7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629400" y="5371355"/>
            <a:ext cx="1527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Gulim" pitchFamily="34" charset="-127"/>
                <a:cs typeface="Arial" panose="020B0604020202020204" pitchFamily="34" charset="0"/>
              </a:rPr>
              <a:t>THANK YOU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Gulim" pitchFamily="34" charset="-127"/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46331" y="585297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You can change this text.</a:t>
            </a:r>
            <a:endParaRPr lang="en-US" sz="10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553200" y="5435887"/>
            <a:ext cx="45719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4956308" y="2163490"/>
            <a:ext cx="2739892" cy="655910"/>
          </a:xfrm>
          <a:prstGeom prst="ellipse">
            <a:avLst/>
          </a:prstGeom>
          <a:solidFill>
            <a:srgbClr val="0779B7">
              <a:alpha val="15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05000" y="2970940"/>
            <a:ext cx="6053346" cy="1449125"/>
          </a:xfrm>
          <a:prstGeom prst="ellipse">
            <a:avLst/>
          </a:prstGeom>
          <a:solidFill>
            <a:srgbClr val="0779B7">
              <a:alpha val="54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838200" y="3156265"/>
            <a:ext cx="4251525" cy="1017782"/>
          </a:xfrm>
          <a:prstGeom prst="ellipse">
            <a:avLst/>
          </a:prstGeom>
          <a:solidFill>
            <a:srgbClr val="0779B7">
              <a:alpha val="4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08975" y="2814935"/>
            <a:ext cx="6053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bg1"/>
                </a:solidFill>
              </a:rPr>
              <a:t>FreePowerPointTemplates.com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097248" y="1371600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smtClean="0"/>
              <a:t>Download free slides and templates</a:t>
            </a:r>
            <a:endParaRPr lang="en-US" sz="1800"/>
          </a:p>
        </p:txBody>
      </p:sp>
      <p:sp>
        <p:nvSpPr>
          <p:cNvPr id="38" name="Footer Placeholder 2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freepowerpointtemplates.com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78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146-netherlands-flag-freepowerpointtempla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74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Gulim</vt:lpstr>
      <vt:lpstr>Arial</vt:lpstr>
      <vt:lpstr>Calibri</vt:lpstr>
      <vt:lpstr>Microsoft Himalaya</vt:lpstr>
      <vt:lpstr>Microsoft New Tai Lue</vt:lpstr>
      <vt:lpstr>10146-netherlands-flag-freepowerpointtemplates</vt:lpstr>
      <vt:lpstr>NETHERLANDS</vt:lpstr>
      <vt:lpstr>Click to add title</vt:lpstr>
      <vt:lpstr>Bar Chart</vt:lpstr>
      <vt:lpstr>Pie Chart</vt:lpstr>
      <vt:lpstr>Click to add title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Lemuel Conde</dc:creator>
  <cp:lastModifiedBy>Julian</cp:lastModifiedBy>
  <cp:revision>62</cp:revision>
  <dcterms:created xsi:type="dcterms:W3CDTF">2014-01-21T04:35:43Z</dcterms:created>
  <dcterms:modified xsi:type="dcterms:W3CDTF">2014-07-10T21:56:15Z</dcterms:modified>
</cp:coreProperties>
</file>