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4E863A"/>
    <a:srgbClr val="DE7400"/>
    <a:srgbClr val="EE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82" autoAdjust="0"/>
  </p:normalViewPr>
  <p:slideViewPr>
    <p:cSldViewPr>
      <p:cViewPr varScale="1">
        <p:scale>
          <a:sx n="75" d="100"/>
          <a:sy n="75" d="100"/>
        </p:scale>
        <p:origin x="9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5416056"/>
        <c:axId val="215410960"/>
      </c:barChart>
      <c:catAx>
        <c:axId val="2154160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5410960"/>
        <c:crosses val="autoZero"/>
        <c:auto val="1"/>
        <c:lblAlgn val="ctr"/>
        <c:lblOffset val="100"/>
        <c:noMultiLvlLbl val="0"/>
      </c:catAx>
      <c:valAx>
        <c:axId val="215410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15416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effectLst>
              <a:outerShdw blurRad="76200" dist="88900" dir="6480000" algn="t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gradFill rotWithShape="1">
                <a:gsLst>
                  <a:gs pos="0">
                    <a:schemeClr val="accent6">
                      <a:shade val="58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58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6">
                      <a:shade val="86000"/>
                      <a:shade val="51000"/>
                      <a:satMod val="130000"/>
                    </a:schemeClr>
                  </a:gs>
                  <a:gs pos="80000">
                    <a:schemeClr val="accent6">
                      <a:shade val="86000"/>
                      <a:shade val="93000"/>
                      <a:satMod val="130000"/>
                    </a:schemeClr>
                  </a:gs>
                  <a:gs pos="100000">
                    <a:schemeClr val="accent6">
                      <a:shade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86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86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86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6">
                      <a:tint val="58000"/>
                      <a:shade val="51000"/>
                      <a:satMod val="130000"/>
                    </a:schemeClr>
                  </a:gs>
                  <a:gs pos="80000">
                    <a:schemeClr val="accent6">
                      <a:tint val="58000"/>
                      <a:shade val="93000"/>
                      <a:satMod val="130000"/>
                    </a:schemeClr>
                  </a:gs>
                  <a:gs pos="100000">
                    <a:schemeClr val="accent6">
                      <a:tint val="58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76200" dist="88900" dir="648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9685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81" y="30607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130"/>
            <a:ext cx="7848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8200" y="148130"/>
            <a:ext cx="7848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371725"/>
            <a:ext cx="56388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917700"/>
            <a:ext cx="5638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130"/>
            <a:ext cx="7848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Curvy Abstract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s-UY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82471006"/>
              </p:ext>
            </p:extLst>
          </p:nvPr>
        </p:nvGraphicFramePr>
        <p:xfrm>
          <a:off x="6096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317423483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185-curvy-abstract-blu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97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Gulim</vt:lpstr>
      <vt:lpstr>Arial</vt:lpstr>
      <vt:lpstr>Calibri</vt:lpstr>
      <vt:lpstr>Microsoft Himalaya</vt:lpstr>
      <vt:lpstr>Microsoft New Tai Lue</vt:lpstr>
      <vt:lpstr>10185-curvy-abstract-blue-fppt</vt:lpstr>
      <vt:lpstr>Curvy Abstract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Julian</cp:lastModifiedBy>
  <cp:revision>72</cp:revision>
  <dcterms:created xsi:type="dcterms:W3CDTF">2014-01-21T04:35:43Z</dcterms:created>
  <dcterms:modified xsi:type="dcterms:W3CDTF">2014-07-12T03:23:07Z</dcterms:modified>
</cp:coreProperties>
</file>