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  <a:srgbClr val="4E863A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82" autoAdjust="0"/>
  </p:normalViewPr>
  <p:slideViewPr>
    <p:cSldViewPr>
      <p:cViewPr varScale="1">
        <p:scale>
          <a:sx n="75" d="100"/>
          <a:sy n="75" d="100"/>
        </p:scale>
        <p:origin x="95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416056"/>
        <c:axId val="215410960"/>
      </c:barChart>
      <c:catAx>
        <c:axId val="215416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15410960"/>
        <c:crosses val="autoZero"/>
        <c:auto val="1"/>
        <c:lblAlgn val="ctr"/>
        <c:lblOffset val="100"/>
        <c:noMultiLvlLbl val="0"/>
      </c:catAx>
      <c:valAx>
        <c:axId val="21541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1541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76200" dist="88900" dir="6480000" algn="t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9685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281" y="30607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8130"/>
            <a:ext cx="7848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148130"/>
            <a:ext cx="7848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3717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9177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8130"/>
            <a:ext cx="7848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Curvy Abstract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882471006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317423483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85-curvy-abstract-blu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97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10185-curvy-abstract-blue-fppt</vt:lpstr>
      <vt:lpstr>Curvy Abstract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72</cp:revision>
  <dcterms:created xsi:type="dcterms:W3CDTF">2014-01-21T04:35:43Z</dcterms:created>
  <dcterms:modified xsi:type="dcterms:W3CDTF">2014-07-12T03:23:07Z</dcterms:modified>
</cp:coreProperties>
</file>