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42ED-A7FD-4E6A-9F1E-B44DB81E0649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AD96-36E1-4DD0-892E-7A4E51CEB940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031D-DF0F-496E-AC1C-B0F4BCD56F49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98F1-A334-4ABD-A1B7-1719DEE1D98D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0FFC-4A15-425E-902A-FB1C329A3465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681B-AE07-4A0A-B764-F5D90CCB1EAB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2ECA-EDF9-4469-8220-063D901972C8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381D-5223-4C59-8FF3-664ED0719E53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250E-FA0A-4855-854E-2473666A4B8C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A7DD-0EAF-49CA-B080-EA165F5ACEA4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DE81-A93D-4B56-BBC9-EAD3AAD81A9D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DEC2-40C9-42AB-91F3-4E1DB06BD46E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84575-C83D-4597-B63D-FD27A6BB1650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Pyramid Diagram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2145426" y="1785006"/>
            <a:ext cx="4853148" cy="4234794"/>
            <a:chOff x="2522538" y="1165225"/>
            <a:chExt cx="4111625" cy="3587751"/>
          </a:xfrm>
        </p:grpSpPr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2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50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Pyramid Diagram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 Diagram</dc:title>
  <dc:creator>FPPT</dc:creator>
  <cp:lastModifiedBy>Julian</cp:lastModifiedBy>
  <cp:revision>2</cp:revision>
  <dcterms:created xsi:type="dcterms:W3CDTF">2014-06-10T13:53:27Z</dcterms:created>
  <dcterms:modified xsi:type="dcterms:W3CDTF">2014-06-10T13:58:50Z</dcterms:modified>
</cp:coreProperties>
</file>