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1" r:id="rId2"/>
    <p:sldId id="290" r:id="rId3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powerpointtemplates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You can download more awesome PowerPoint templates for free from </a:t>
            </a:r>
            <a:r>
              <a:rPr lang="en-US" smtClean="0">
                <a:hlinkClick r:id="rId3"/>
              </a:rPr>
              <a:t>http://freepowerpointtemplates.com/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1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42ED-A7FD-4E6A-9F1E-B44DB81E0649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AD96-36E1-4DD0-892E-7A4E51CEB940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031D-DF0F-496E-AC1C-B0F4BCD56F49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98F1-A334-4ABD-A1B7-1719DEE1D98D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0FFC-4A15-425E-902A-FB1C329A3465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681B-AE07-4A0A-B764-F5D90CCB1EAB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2ECA-EDF9-4469-8220-063D901972C8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381D-5223-4C59-8FF3-664ED0719E53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250E-FA0A-4855-854E-2473666A4B8C}" type="datetime1">
              <a:rPr lang="en-US" smtClean="0"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A7DD-0EAF-49CA-B080-EA165F5ACEA4}" type="datetime1">
              <a:rPr lang="en-US" smtClean="0"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DE81-A93D-4B56-BBC9-EAD3AAD81A9D}" type="datetime1">
              <a:rPr lang="en-US" smtClean="0"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DEC2-40C9-42AB-91F3-4E1DB06BD46E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84575-C83D-4597-B63D-FD27A6BB1650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Pyramid Diagram</a:t>
            </a:r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2145426" y="1785006"/>
            <a:ext cx="4853148" cy="4234794"/>
            <a:chOff x="2522538" y="1165225"/>
            <a:chExt cx="4111625" cy="3587751"/>
          </a:xfrm>
        </p:grpSpPr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3054350" y="3024188"/>
              <a:ext cx="3567167" cy="1728788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974" y="596"/>
                </a:cxn>
                <a:cxn ang="0">
                  <a:pos x="2255" y="1089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2255" h="1089">
                  <a:moveTo>
                    <a:pt x="285" y="0"/>
                  </a:moveTo>
                  <a:lnTo>
                    <a:pt x="1974" y="596"/>
                  </a:lnTo>
                  <a:lnTo>
                    <a:pt x="2255" y="1089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590925" y="2100263"/>
              <a:ext cx="2511425" cy="1728788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287" y="582"/>
                </a:cxn>
                <a:cxn ang="0">
                  <a:pos x="1582" y="1089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582" h="1089">
                  <a:moveTo>
                    <a:pt x="285" y="0"/>
                  </a:moveTo>
                  <a:lnTo>
                    <a:pt x="1287" y="582"/>
                  </a:lnTo>
                  <a:lnTo>
                    <a:pt x="1582" y="1089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4106972" y="1609725"/>
              <a:ext cx="1147763" cy="788988"/>
            </a:xfrm>
            <a:custGeom>
              <a:avLst/>
              <a:gdLst/>
              <a:ahLst/>
              <a:cxnLst>
                <a:cxn ang="0">
                  <a:pos x="438" y="0"/>
                </a:cxn>
                <a:cxn ang="0">
                  <a:pos x="723" y="497"/>
                </a:cxn>
                <a:cxn ang="0">
                  <a:pos x="0" y="223"/>
                </a:cxn>
                <a:cxn ang="0">
                  <a:pos x="438" y="0"/>
                </a:cxn>
              </a:cxnLst>
              <a:rect l="0" t="0" r="r" b="b"/>
              <a:pathLst>
                <a:path w="723" h="497">
                  <a:moveTo>
                    <a:pt x="438" y="0"/>
                  </a:moveTo>
                  <a:lnTo>
                    <a:pt x="723" y="497"/>
                  </a:lnTo>
                  <a:lnTo>
                    <a:pt x="0" y="223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522538" y="3970338"/>
              <a:ext cx="4111625" cy="782638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2309" y="0"/>
                </a:cxn>
                <a:cxn ang="0">
                  <a:pos x="2590" y="493"/>
                </a:cxn>
                <a:cxn ang="0">
                  <a:pos x="0" y="493"/>
                </a:cxn>
                <a:cxn ang="0">
                  <a:pos x="281" y="0"/>
                </a:cxn>
              </a:cxnLst>
              <a:rect l="0" t="0" r="r" b="b"/>
              <a:pathLst>
                <a:path w="2590" h="493">
                  <a:moveTo>
                    <a:pt x="281" y="0"/>
                  </a:moveTo>
                  <a:lnTo>
                    <a:pt x="2309" y="0"/>
                  </a:lnTo>
                  <a:lnTo>
                    <a:pt x="2590" y="493"/>
                  </a:lnTo>
                  <a:lnTo>
                    <a:pt x="0" y="493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054350" y="3024188"/>
              <a:ext cx="304800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628" y="0"/>
                </a:cxn>
                <a:cxn ang="0">
                  <a:pos x="1920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920" h="507">
                  <a:moveTo>
                    <a:pt x="285" y="0"/>
                  </a:moveTo>
                  <a:lnTo>
                    <a:pt x="1628" y="0"/>
                  </a:lnTo>
                  <a:lnTo>
                    <a:pt x="1920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90925" y="2100263"/>
              <a:ext cx="197485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948" y="0"/>
                </a:cxn>
                <a:cxn ang="0">
                  <a:pos x="1244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244" h="507">
                  <a:moveTo>
                    <a:pt x="285" y="0"/>
                  </a:moveTo>
                  <a:lnTo>
                    <a:pt x="948" y="0"/>
                  </a:lnTo>
                  <a:lnTo>
                    <a:pt x="1244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4122738" y="1165225"/>
              <a:ext cx="893763" cy="798513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563" y="503"/>
                </a:cxn>
                <a:cxn ang="0">
                  <a:pos x="0" y="503"/>
                </a:cxn>
                <a:cxn ang="0">
                  <a:pos x="286" y="0"/>
                </a:cxn>
              </a:cxnLst>
              <a:rect l="0" t="0" r="r" b="b"/>
              <a:pathLst>
                <a:path w="563" h="503">
                  <a:moveTo>
                    <a:pt x="286" y="0"/>
                  </a:moveTo>
                  <a:lnTo>
                    <a:pt x="563" y="503"/>
                  </a:lnTo>
                  <a:lnTo>
                    <a:pt x="0" y="503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/>
          <p:nvPr/>
        </p:nvGrpSpPr>
        <p:grpSpPr>
          <a:xfrm>
            <a:off x="876820" y="1600200"/>
            <a:ext cx="7390361" cy="646331"/>
            <a:chOff x="914400" y="1600200"/>
            <a:chExt cx="7390361" cy="646331"/>
          </a:xfrm>
        </p:grpSpPr>
        <p:sp>
          <p:nvSpPr>
            <p:cNvPr id="17" name="TextBox 16"/>
            <p:cNvSpPr txBox="1"/>
            <p:nvPr/>
          </p:nvSpPr>
          <p:spPr>
            <a:xfrm flipH="1">
              <a:off x="914400" y="1600200"/>
              <a:ext cx="2476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You can change this text placeholder</a:t>
              </a:r>
              <a:endParaRPr lang="en-US" sz="1800" dirty="0"/>
            </a:p>
          </p:txBody>
        </p:sp>
        <p:sp>
          <p:nvSpPr>
            <p:cNvPr id="18" name="TextBox 17"/>
            <p:cNvSpPr txBox="1"/>
            <p:nvPr/>
          </p:nvSpPr>
          <p:spPr>
            <a:xfrm flipH="1">
              <a:off x="5827986" y="1600200"/>
              <a:ext cx="2476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You can change this text placeholder</a:t>
              </a:r>
              <a:endParaRPr lang="en-US" sz="1800" dirty="0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2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5371355"/>
            <a:ext cx="197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Condensed Medium" pitchFamily="50" charset="0"/>
                <a:ea typeface="Gulim" pitchFamily="34" charset="-127"/>
              </a:rPr>
              <a:t>THANK YOU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  <a:latin typeface="Helvetica Condensed Medium" pitchFamily="50" charset="0"/>
              <a:ea typeface="Gulim" pitchFamily="34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prstClr val="white"/>
                </a:solidFill>
              </a:rPr>
              <a:t>FreePowerPointTemplates.com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>
                <a:solidFill>
                  <a:prstClr val="black"/>
                </a:solidFill>
              </a:rPr>
              <a:t>Download free slides and templates</a:t>
            </a: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83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50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Pyramid Diagram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Pyramid Diagram</dc:title>
  <dc:creator>FPPT</dc:creator>
  <cp:lastModifiedBy>Julian</cp:lastModifiedBy>
  <cp:revision>2</cp:revision>
  <dcterms:created xsi:type="dcterms:W3CDTF">2014-06-10T13:53:27Z</dcterms:created>
  <dcterms:modified xsi:type="dcterms:W3CDTF">2014-06-10T13:58:50Z</dcterms:modified>
</cp:coreProperties>
</file>