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91" r:id="rId2"/>
    <p:sldId id="290" r:id="rId3"/>
  </p:sldIdLst>
  <p:sldSz cx="9144000" cy="6858000" type="screen4x3"/>
  <p:notesSz cx="6858000" cy="9144000"/>
  <p:defaultTextStyle>
    <a:defPPr>
      <a:defRPr lang="en-US"/>
    </a:defPPr>
    <a:lvl1pPr marL="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D802"/>
    <a:srgbClr val="66EC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488F7-1FAC-40D2-BB7E-BA3CE28D8950}" type="datetimeFigureOut">
              <a:rPr lang="en-US" smtClean="0"/>
              <a:pPr/>
              <a:t>6/10/2014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2D21D1-52E2-420B-B491-CFF6D7BB79F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478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reepowerpointtemplates.com/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You can download more awesome PowerPoint templates for free from </a:t>
            </a:r>
            <a:r>
              <a:rPr lang="en-US" smtClean="0">
                <a:hlinkClick r:id="rId3"/>
              </a:rPr>
              <a:t>http://freepowerpointtemplates.com/</a:t>
            </a: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0128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86200"/>
            <a:ext cx="9144000" cy="2971800"/>
          </a:xfrm>
          <a:prstGeom prst="rect">
            <a:avLst/>
          </a:prstGeom>
          <a:gradFill flip="none" rotWithShape="1">
            <a:gsLst>
              <a:gs pos="100000">
                <a:schemeClr val="bg1">
                  <a:lumMod val="65000"/>
                  <a:alpha val="53000"/>
                </a:schemeClr>
              </a:gs>
              <a:gs pos="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9" rIns="91436" bIns="45719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87117"/>
            <a:ext cx="7772400" cy="610820"/>
          </a:xfrm>
        </p:spPr>
        <p:txBody>
          <a:bodyPr/>
          <a:lstStyle>
            <a:lvl1pPr algn="ctr">
              <a:defRPr lang="en-US" sz="40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99020"/>
            <a:ext cx="6400800" cy="764440"/>
          </a:xfrm>
        </p:spPr>
        <p:txBody>
          <a:bodyPr>
            <a:normAutofit/>
          </a:bodyPr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609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8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742ED-A7FD-4E6A-9F1E-B44DB81E0649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3"/>
            <a:ext cx="5486400" cy="56673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6AD96-36E1-4DD0-892E-7A4E51CEB940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814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3031D-DF0F-496E-AC1C-B0F4BCD56F49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158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598F1-A334-4ABD-A1B7-1719DEE1D98D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22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90FFC-4A15-425E-902A-FB1C329A3465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8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B681B-AE07-4A0A-B764-F5D90CCB1EAB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23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52ECA-EDF9-4469-8220-063D901972C8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170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A381D-5223-4C59-8FF3-664ED0719E53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18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6"/>
            <a:ext cx="4040188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6"/>
            <a:ext cx="4041775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4250E-FA0A-4855-854E-2473666A4B8C}" type="datetime1">
              <a:rPr lang="en-US" smtClean="0"/>
              <a:t>6/10/2014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899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A7DD-0EAF-49CA-B080-EA165F5ACEA4}" type="datetime1">
              <a:rPr lang="en-US" smtClean="0"/>
              <a:t>6/10/2014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7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9DE81-A93D-4B56-BBC9-EAD3AAD81A9D}" type="datetime1">
              <a:rPr lang="en-US" smtClean="0"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9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2"/>
            <a:ext cx="3008313" cy="116205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5"/>
            <a:ext cx="5111750" cy="5853113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5"/>
            <a:ext cx="3008313" cy="4691063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DDEC2-40C9-42AB-91F3-4E1DB06BD46E}" type="datetime1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081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2"/>
            <a:ext cx="8229600" cy="711081"/>
          </a:xfrm>
          <a:prstGeom prst="rect">
            <a:avLst/>
          </a:prstGeom>
        </p:spPr>
        <p:txBody>
          <a:bodyPr vert="horz" lIns="121899" tIns="60949" rIns="121899" bIns="60949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8"/>
            <a:ext cx="8229600" cy="4987739"/>
          </a:xfrm>
          <a:prstGeom prst="rect">
            <a:avLst/>
          </a:prstGeom>
        </p:spPr>
        <p:txBody>
          <a:bodyPr vert="horz" lIns="121899" tIns="60949" rIns="121899" bIns="6094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84575-C83D-4597-B63D-FD27A6BB1650}" type="datetime1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freepowerpointtemplates.com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54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69268-9C8B-4EBF-A9EE-DC5DC2D48D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508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j-lt"/>
          <a:ea typeface="+mn-ea"/>
          <a:cs typeface="+mn-cs"/>
        </a:defRPr>
      </a:lvl1pPr>
      <a:lvl2pPr marL="990427" indent="-380933" algn="l" defTabSz="1218987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j-lt"/>
          <a:ea typeface="+mn-ea"/>
          <a:cs typeface="+mn-cs"/>
        </a:defRPr>
      </a:lvl2pPr>
      <a:lvl3pPr marL="152373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3pPr>
      <a:lvl4pPr marL="2133227" indent="-304747" algn="l" defTabSz="121898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j-lt"/>
          <a:ea typeface="+mn-ea"/>
          <a:cs typeface="+mn-cs"/>
        </a:defRPr>
      </a:lvl4pPr>
      <a:lvl5pPr marL="2742720" indent="-304747" algn="l" defTabSz="121898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j-lt"/>
          <a:ea typeface="+mn-ea"/>
          <a:cs typeface="+mn-cs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Pyramid Diagram</a:t>
            </a:r>
            <a:endParaRPr lang="en-US" dirty="0"/>
          </a:p>
        </p:txBody>
      </p:sp>
      <p:grpSp>
        <p:nvGrpSpPr>
          <p:cNvPr id="3" name="Group 15"/>
          <p:cNvGrpSpPr/>
          <p:nvPr/>
        </p:nvGrpSpPr>
        <p:grpSpPr>
          <a:xfrm>
            <a:off x="2145426" y="1785006"/>
            <a:ext cx="4853148" cy="4234794"/>
            <a:chOff x="2522538" y="1165225"/>
            <a:chExt cx="4111625" cy="3587751"/>
          </a:xfrm>
        </p:grpSpPr>
        <p:sp>
          <p:nvSpPr>
            <p:cNvPr id="1031" name="Freeform 7"/>
            <p:cNvSpPr>
              <a:spLocks/>
            </p:cNvSpPr>
            <p:nvPr/>
          </p:nvSpPr>
          <p:spPr bwMode="auto">
            <a:xfrm>
              <a:off x="3054350" y="3024188"/>
              <a:ext cx="3567167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974" y="596"/>
                </a:cxn>
                <a:cxn ang="0">
                  <a:pos x="2255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2255" h="1089">
                  <a:moveTo>
                    <a:pt x="285" y="0"/>
                  </a:moveTo>
                  <a:lnTo>
                    <a:pt x="1974" y="596"/>
                  </a:lnTo>
                  <a:lnTo>
                    <a:pt x="2255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auto">
            <a:xfrm>
              <a:off x="3590925" y="2100263"/>
              <a:ext cx="2511425" cy="1728788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287" y="582"/>
                </a:cxn>
                <a:cxn ang="0">
                  <a:pos x="1582" y="1089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582" h="1089">
                  <a:moveTo>
                    <a:pt x="285" y="0"/>
                  </a:moveTo>
                  <a:lnTo>
                    <a:pt x="1287" y="582"/>
                  </a:lnTo>
                  <a:lnTo>
                    <a:pt x="1582" y="1089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auto">
            <a:xfrm>
              <a:off x="4106972" y="1609725"/>
              <a:ext cx="1147763" cy="788988"/>
            </a:xfrm>
            <a:custGeom>
              <a:avLst/>
              <a:gdLst/>
              <a:ahLst/>
              <a:cxnLst>
                <a:cxn ang="0">
                  <a:pos x="438" y="0"/>
                </a:cxn>
                <a:cxn ang="0">
                  <a:pos x="723" y="497"/>
                </a:cxn>
                <a:cxn ang="0">
                  <a:pos x="0" y="223"/>
                </a:cxn>
                <a:cxn ang="0">
                  <a:pos x="438" y="0"/>
                </a:cxn>
              </a:cxnLst>
              <a:rect l="0" t="0" r="r" b="b"/>
              <a:pathLst>
                <a:path w="723" h="497">
                  <a:moveTo>
                    <a:pt x="438" y="0"/>
                  </a:moveTo>
                  <a:lnTo>
                    <a:pt x="723" y="497"/>
                  </a:lnTo>
                  <a:lnTo>
                    <a:pt x="0" y="223"/>
                  </a:lnTo>
                  <a:lnTo>
                    <a:pt x="438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auto">
            <a:xfrm>
              <a:off x="2522538" y="3970338"/>
              <a:ext cx="4111625" cy="782638"/>
            </a:xfrm>
            <a:custGeom>
              <a:avLst/>
              <a:gdLst/>
              <a:ahLst/>
              <a:cxnLst>
                <a:cxn ang="0">
                  <a:pos x="281" y="0"/>
                </a:cxn>
                <a:cxn ang="0">
                  <a:pos x="2309" y="0"/>
                </a:cxn>
                <a:cxn ang="0">
                  <a:pos x="2590" y="493"/>
                </a:cxn>
                <a:cxn ang="0">
                  <a:pos x="0" y="493"/>
                </a:cxn>
                <a:cxn ang="0">
                  <a:pos x="281" y="0"/>
                </a:cxn>
              </a:cxnLst>
              <a:rect l="0" t="0" r="r" b="b"/>
              <a:pathLst>
                <a:path w="2590" h="493">
                  <a:moveTo>
                    <a:pt x="281" y="0"/>
                  </a:moveTo>
                  <a:lnTo>
                    <a:pt x="2309" y="0"/>
                  </a:lnTo>
                  <a:lnTo>
                    <a:pt x="2590" y="493"/>
                  </a:lnTo>
                  <a:lnTo>
                    <a:pt x="0" y="493"/>
                  </a:lnTo>
                  <a:lnTo>
                    <a:pt x="281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3054350" y="3024188"/>
              <a:ext cx="304800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1628" y="0"/>
                </a:cxn>
                <a:cxn ang="0">
                  <a:pos x="1920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920" h="507">
                  <a:moveTo>
                    <a:pt x="285" y="0"/>
                  </a:moveTo>
                  <a:lnTo>
                    <a:pt x="1628" y="0"/>
                  </a:lnTo>
                  <a:lnTo>
                    <a:pt x="1920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Sample 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3590925" y="2100263"/>
              <a:ext cx="1974850" cy="804863"/>
            </a:xfrm>
            <a:custGeom>
              <a:avLst/>
              <a:gdLst/>
              <a:ahLst/>
              <a:cxnLst>
                <a:cxn ang="0">
                  <a:pos x="285" y="0"/>
                </a:cxn>
                <a:cxn ang="0">
                  <a:pos x="948" y="0"/>
                </a:cxn>
                <a:cxn ang="0">
                  <a:pos x="1244" y="507"/>
                </a:cxn>
                <a:cxn ang="0">
                  <a:pos x="0" y="507"/>
                </a:cxn>
                <a:cxn ang="0">
                  <a:pos x="285" y="0"/>
                </a:cxn>
              </a:cxnLst>
              <a:rect l="0" t="0" r="r" b="b"/>
              <a:pathLst>
                <a:path w="1244" h="507">
                  <a:moveTo>
                    <a:pt x="285" y="0"/>
                  </a:moveTo>
                  <a:lnTo>
                    <a:pt x="948" y="0"/>
                  </a:lnTo>
                  <a:lnTo>
                    <a:pt x="1244" y="507"/>
                  </a:lnTo>
                  <a:lnTo>
                    <a:pt x="0" y="507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ctr" anchorCtr="1" compatLnSpc="1">
              <a:prstTxWarp prst="textNoShape">
                <a:avLst/>
              </a:prstTxWarp>
            </a:bodyPr>
            <a:lstStyle/>
            <a:p>
              <a:r>
                <a:rPr lang="en-US" sz="18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endParaRPr lang="en-US" sz="1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4122738" y="1165225"/>
              <a:ext cx="893763" cy="798513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563" y="503"/>
                </a:cxn>
                <a:cxn ang="0">
                  <a:pos x="0" y="503"/>
                </a:cxn>
                <a:cxn ang="0">
                  <a:pos x="286" y="0"/>
                </a:cxn>
              </a:cxnLst>
              <a:rect l="0" t="0" r="r" b="b"/>
              <a:pathLst>
                <a:path w="563" h="503">
                  <a:moveTo>
                    <a:pt x="286" y="0"/>
                  </a:moveTo>
                  <a:lnTo>
                    <a:pt x="563" y="503"/>
                  </a:lnTo>
                  <a:lnTo>
                    <a:pt x="0" y="503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00B0F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4" name="Group 18"/>
          <p:cNvGrpSpPr/>
          <p:nvPr/>
        </p:nvGrpSpPr>
        <p:grpSpPr>
          <a:xfrm>
            <a:off x="876820" y="1600200"/>
            <a:ext cx="7390361" cy="646331"/>
            <a:chOff x="914400" y="1600200"/>
            <a:chExt cx="7390361" cy="646331"/>
          </a:xfrm>
        </p:grpSpPr>
        <p:sp>
          <p:nvSpPr>
            <p:cNvPr id="17" name="TextBox 16"/>
            <p:cNvSpPr txBox="1"/>
            <p:nvPr/>
          </p:nvSpPr>
          <p:spPr>
            <a:xfrm flipH="1">
              <a:off x="914400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  <p:sp>
          <p:nvSpPr>
            <p:cNvPr id="18" name="TextBox 17"/>
            <p:cNvSpPr txBox="1"/>
            <p:nvPr/>
          </p:nvSpPr>
          <p:spPr>
            <a:xfrm flipH="1">
              <a:off x="5827986" y="1600200"/>
              <a:ext cx="247677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800" kern="0">
                  <a:solidFill>
                    <a:sysClr val="windowText" lastClr="000000">
                      <a:lumMod val="65000"/>
                      <a:lumOff val="35000"/>
                    </a:sysClr>
                  </a:solidFill>
                  <a:latin typeface="Arial" pitchFamily="34" charset="0"/>
                  <a:cs typeface="Arial" pitchFamily="34" charset="0"/>
                </a:rPr>
                <a:t>You can change this text placeholder</a:t>
              </a:r>
              <a:endParaRPr lang="en-US" sz="1800" dirty="0"/>
            </a:p>
          </p:txBody>
        </p:sp>
      </p:grp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024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freepowerpointtemplates.com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 Condensed Medium" pitchFamily="50" charset="0"/>
                <a:ea typeface="Gulim" pitchFamily="34" charset="-127"/>
              </a:rPr>
              <a:t>THANK YOU</a:t>
            </a:r>
            <a:endParaRPr lang="en-US" dirty="0">
              <a:solidFill>
                <a:prstClr val="black">
                  <a:lumMod val="85000"/>
                  <a:lumOff val="15000"/>
                </a:prstClr>
              </a:solidFill>
              <a:latin typeface="Helvetica Condensed Medium" pitchFamily="50" charset="0"/>
              <a:ea typeface="Gulim" pitchFamily="34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prstClr val="black">
                    <a:lumMod val="85000"/>
                    <a:lumOff val="15000"/>
                  </a:prst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>
                  <a:lumMod val="85000"/>
                  <a:lumOff val="15000"/>
                </a:prst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400">
              <a:defRPr/>
            </a:pPr>
            <a:endParaRPr lang="en-US" sz="1800" kern="0">
              <a:solidFill>
                <a:sysClr val="window" lastClr="FFFFFF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prstClr val="white"/>
                </a:solidFill>
              </a:rPr>
              <a:t>FreePowerPointTemplates.com</a:t>
            </a: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>
                <a:solidFill>
                  <a:prstClr val="black"/>
                </a:solidFill>
              </a:rPr>
              <a:t>Download free slides and templates</a:t>
            </a:r>
            <a:endParaRPr lang="en-US" sz="18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83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50</Words>
  <Application>Microsoft Office PowerPoint</Application>
  <PresentationFormat>On-screen Show (4:3)</PresentationFormat>
  <Paragraphs>14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Pyramid Diagram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Pyramid Diagram</dc:title>
  <dc:creator>FPPT</dc:creator>
  <cp:lastModifiedBy>Julian</cp:lastModifiedBy>
  <cp:revision>2</cp:revision>
  <dcterms:created xsi:type="dcterms:W3CDTF">2014-06-10T13:53:27Z</dcterms:created>
  <dcterms:modified xsi:type="dcterms:W3CDTF">2014-06-10T13:58:50Z</dcterms:modified>
</cp:coreProperties>
</file>