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2" autoAdjust="0"/>
  </p:normalViewPr>
  <p:slideViewPr>
    <p:cSldViewPr>
      <p:cViewPr varScale="1">
        <p:scale>
          <a:sx n="75" d="100"/>
          <a:sy n="75" d="100"/>
        </p:scale>
        <p:origin x="9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00B0F0"/>
                </a:gs>
                <a:gs pos="80000">
                  <a:srgbClr val="00B0F0">
                    <a:lumMod val="80000"/>
                    <a:lumOff val="20000"/>
                  </a:srgbClr>
                </a:gs>
                <a:gs pos="100000">
                  <a:srgbClr val="00B0F0">
                    <a:lumMod val="80000"/>
                    <a:lumOff val="2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1596600"/>
        <c:axId val="241595816"/>
      </c:barChart>
      <c:catAx>
        <c:axId val="241596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41595816"/>
        <c:crosses val="autoZero"/>
        <c:auto val="1"/>
        <c:lblAlgn val="ctr"/>
        <c:lblOffset val="100"/>
        <c:noMultiLvlLbl val="0"/>
      </c:catAx>
      <c:valAx>
        <c:axId val="241595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41596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80000">
                  <a:srgbClr val="00B0F0">
                    <a:lumMod val="80000"/>
                    <a:lumOff val="20000"/>
                  </a:srgbClr>
                </a:gs>
                <a:gs pos="100000">
                  <a:srgbClr val="00B0F0">
                    <a:lumMod val="80000"/>
                    <a:lumOff val="20000"/>
                  </a:srgbClr>
                </a:gs>
              </a:gsLst>
              <a:lin ang="16200000" scaled="0"/>
            </a:gradFill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B0F0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91719" y="19304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0226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B0F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587625"/>
            <a:ext cx="6324600" cy="1133475"/>
          </a:xfrm>
        </p:spPr>
        <p:txBody>
          <a:bodyPr anchor="t"/>
          <a:lstStyle>
            <a:lvl1pPr algn="ctr">
              <a:defRPr sz="3600" b="1" cap="all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2133600"/>
            <a:ext cx="63246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B0F0"/>
                </a:solidFill>
              </a:defRPr>
            </a:lvl1pPr>
            <a:lvl2pPr>
              <a:defRPr sz="2800">
                <a:solidFill>
                  <a:srgbClr val="00B0F0"/>
                </a:solidFill>
              </a:defRPr>
            </a:lvl2pPr>
            <a:lvl3pPr>
              <a:defRPr sz="2400">
                <a:solidFill>
                  <a:srgbClr val="00B0F0"/>
                </a:solidFill>
              </a:defRPr>
            </a:lvl3pPr>
            <a:lvl4pPr>
              <a:defRPr sz="2000">
                <a:solidFill>
                  <a:srgbClr val="00B0F0"/>
                </a:solidFill>
              </a:defRPr>
            </a:lvl4pPr>
            <a:lvl5pPr>
              <a:defRPr sz="2000">
                <a:solidFill>
                  <a:srgbClr val="00B0F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B0F0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B0F0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0B0F0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B0F0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B0F0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B0F0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Curvy Abstract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07034886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94768602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Product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Features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B0F0"/>
                </a:solidFill>
              </a:rPr>
              <a:t>Feature 1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Feature 2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Feature 3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Feature 4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86-wave-dots-abstract-blu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97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10186-wave-dots-abstract-blue-fppt</vt:lpstr>
      <vt:lpstr>Curvy Abstract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75</cp:revision>
  <dcterms:created xsi:type="dcterms:W3CDTF">2014-01-21T04:35:43Z</dcterms:created>
  <dcterms:modified xsi:type="dcterms:W3CDTF">2014-07-15T03:18:40Z</dcterms:modified>
</cp:coreProperties>
</file>