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58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3270400"/>
        <c:axId val="962957824"/>
      </c:barChart>
      <c:catAx>
        <c:axId val="10232704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962957824"/>
        <c:crosses val="autoZero"/>
        <c:auto val="1"/>
        <c:lblAlgn val="ctr"/>
        <c:lblOffset val="100"/>
        <c:noMultiLvlLbl val="0"/>
      </c:catAx>
      <c:valAx>
        <c:axId val="962957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102327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62100" y="8382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500" y="19050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FEE45F-7F2E-4206-88BB-5F0EC47ED2D0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7E670B-D6D6-4F5B-B1BF-06E6AB146BBF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F93C99-49D7-473D-8B18-98887F7BF13D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05EC4EE-2DFE-475B-8D59-2F3870ABB184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667000"/>
            <a:ext cx="8229600" cy="1143000"/>
          </a:xfrm>
        </p:spPr>
        <p:txBody>
          <a:bodyPr/>
          <a:lstStyle>
            <a:lvl1pPr>
              <a:defRPr sz="3200" spc="200" baseline="0"/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ABAB-7620-4EC3-874F-34F69E4CF313}" type="datetime1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0D9006-A84C-4D5A-BEEC-C440F898E3A3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29460B-B3EB-46FA-AC60-1F4DFA9A54D0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148130"/>
            <a:ext cx="777239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14400" y="1443835"/>
            <a:ext cx="7764164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1152525"/>
            <a:ext cx="69342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200" y="698500"/>
            <a:ext cx="6934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694354-7B80-41AC-A274-9E8302B86E8D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BD8C6B-B169-4F3C-A23A-933828B78C56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5C739BD-6E6D-41CA-87F4-63D6E7D3AF16}" type="datetime1">
              <a:rPr lang="en-US" smtClean="0"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4BF695-F0F6-485C-80F7-FF47801B8A2D}" type="datetime1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13522A-F935-4A07-8B83-39A49F5AAB95}" type="datetime1">
              <a:rPr lang="en-US" smtClean="0"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2947E0C-4B7C-447A-818A-2DFFB8C4F080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207588D-47B5-4B7F-ACB2-E437D9D49BA1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Subtitle Here</a:t>
            </a:r>
          </a:p>
        </p:txBody>
      </p:sp>
      <p:pic>
        <p:nvPicPr>
          <p:cNvPr id="5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5266" y="4929981"/>
            <a:ext cx="2241666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freepowerpointtemplates.com</a:t>
            </a:r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Impress your boss</a:t>
            </a:r>
          </a:p>
          <a:p>
            <a:r>
              <a:rPr lang="en-US" smtClean="0"/>
              <a:t>Use awesome backgrounds</a:t>
            </a:r>
          </a:p>
          <a:p>
            <a:r>
              <a:rPr lang="en-US" smtClean="0"/>
              <a:t>Make attractive presentation slides</a:t>
            </a:r>
          </a:p>
          <a:p>
            <a:r>
              <a:rPr lang="en-US" smtClean="0"/>
              <a:t>Capture the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8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4049">
            <a:off x="-971202" y="3881961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Impress your boss</a:t>
            </a:r>
          </a:p>
          <a:p>
            <a:r>
              <a:rPr lang="en-US"/>
              <a:t>Use awesome backgrounds</a:t>
            </a:r>
          </a:p>
          <a:p>
            <a:r>
              <a:rPr lang="en-US"/>
              <a:t>Make attractive presentation slides</a:t>
            </a:r>
          </a:p>
          <a:p>
            <a:r>
              <a:rPr lang="en-US"/>
              <a:t>Capture the audience </a:t>
            </a:r>
            <a:r>
              <a:rPr lang="en-US" smtClean="0"/>
              <a:t>attention</a:t>
            </a:r>
            <a:endParaRPr lang="en-US"/>
          </a:p>
        </p:txBody>
      </p:sp>
      <p:pic>
        <p:nvPicPr>
          <p:cNvPr id="8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0600" y="952500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Comparison Slide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284412" y="1591355"/>
            <a:ext cx="4040188" cy="639762"/>
          </a:xfrm>
        </p:spPr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284412" y="2221217"/>
            <a:ext cx="4040188" cy="3798583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C:\Users\Wengchucon\Desktop\ahnd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2094">
            <a:off x="-744250" y="3317953"/>
            <a:ext cx="2568576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62757400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6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754478854"/>
              </p:ext>
            </p:extLst>
          </p:nvPr>
        </p:nvGraphicFramePr>
        <p:xfrm>
          <a:off x="3352800" y="1397000"/>
          <a:ext cx="52578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mtClean="0"/>
              <a:t>Product Features</a:t>
            </a:r>
            <a:endParaRPr lang="en-US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1401"/>
      </p:ext>
    </p:extLst>
  </p:cSld>
  <p:clrMapOvr>
    <a:masterClrMapping/>
  </p:clrMapOvr>
</p:sld>
</file>

<file path=ppt/theme/theme1.xml><?xml version="1.0" encoding="utf-8"?>
<a:theme xmlns:a="http://schemas.openxmlformats.org/drawingml/2006/main" name="20247-space3-chalkhand-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20247-space3-chalkhand-green</vt:lpstr>
      <vt:lpstr>Presentation Title</vt:lpstr>
      <vt:lpstr>Slide Title</vt:lpstr>
      <vt:lpstr>Slide Title</vt:lpstr>
      <vt:lpstr>Comparison Slide</vt:lpstr>
      <vt:lpstr>Bar Chart</vt:lpstr>
      <vt:lpstr>Pie Chart</vt:lpstr>
      <vt:lpstr>FreePowerPointTemplates.com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FreePowerPointTemplates</dc:creator>
  <cp:lastModifiedBy>Julian</cp:lastModifiedBy>
  <cp:revision>2</cp:revision>
  <dcterms:created xsi:type="dcterms:W3CDTF">2014-04-10T21:05:33Z</dcterms:created>
  <dcterms:modified xsi:type="dcterms:W3CDTF">2014-04-10T21:06:03Z</dcterms:modified>
</cp:coreProperties>
</file>