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 varScale="1">
        <p:scale>
          <a:sx n="75" d="100"/>
          <a:sy n="75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rgbClr val="0070C0"/>
                </a:gs>
                <a:gs pos="100000">
                  <a:srgbClr val="0070C0"/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007856"/>
        <c:axId val="215006680"/>
      </c:barChart>
      <c:catAx>
        <c:axId val="215007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5006680"/>
        <c:crosses val="autoZero"/>
        <c:auto val="1"/>
        <c:lblAlgn val="ctr"/>
        <c:lblOffset val="100"/>
        <c:noMultiLvlLbl val="0"/>
      </c:catAx>
      <c:valAx>
        <c:axId val="21500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500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80000">
                  <a:srgbClr val="0070C0"/>
                </a:gs>
                <a:gs pos="100000">
                  <a:srgbClr val="0070C0"/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0700" y="4749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581" y="5842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784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7244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Net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err="1" smtClean="0"/>
              <a:t>Click</a:t>
            </a:r>
            <a:r>
              <a:rPr lang="es-UY" dirty="0" smtClean="0"/>
              <a:t> to </a:t>
            </a:r>
            <a:r>
              <a:rPr lang="es-UY" dirty="0" err="1" smtClean="0"/>
              <a:t>add</a:t>
            </a:r>
            <a:r>
              <a:rPr lang="es-UY" dirty="0" smtClean="0"/>
              <a:t> </a:t>
            </a:r>
            <a:r>
              <a:rPr lang="es-UY" dirty="0" err="1" smtClean="0"/>
              <a:t>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29790491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1872369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10-abstract-colored-nets-2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101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10210-abstract-colored-nets-2-fppt</vt:lpstr>
      <vt:lpstr>Abstract Net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104</cp:revision>
  <dcterms:created xsi:type="dcterms:W3CDTF">2014-01-21T04:35:43Z</dcterms:created>
  <dcterms:modified xsi:type="dcterms:W3CDTF">2014-07-22T18:50:04Z</dcterms:modified>
</cp:coreProperties>
</file>