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5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6BA42C"/>
    <a:srgbClr val="4E86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382" autoAdjust="0"/>
  </p:normalViewPr>
  <p:slideViewPr>
    <p:cSldViewPr>
      <p:cViewPr varScale="1">
        <p:scale>
          <a:sx n="75" d="100"/>
          <a:sy n="75" d="100"/>
        </p:scale>
        <p:origin x="95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rgbClr val="00B0F0"/>
                </a:gs>
                <a:gs pos="80000">
                  <a:srgbClr val="0070C0"/>
                </a:gs>
                <a:gs pos="100000">
                  <a:srgbClr val="0070C0"/>
                </a:gs>
              </a:gsLst>
              <a:lin ang="16200000" scaled="0"/>
            </a:gradFill>
            <a:ln>
              <a:noFill/>
            </a:ln>
            <a:effectLst>
              <a:outerShdw blurRad="50800" dist="25400" dir="7800000" sx="110000" sy="110000" algn="t" rotWithShape="0">
                <a:prstClr val="black">
                  <a:alpha val="33000"/>
                </a:prst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5007856"/>
        <c:axId val="215006680"/>
      </c:barChart>
      <c:catAx>
        <c:axId val="2150078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215006680"/>
        <c:crosses val="autoZero"/>
        <c:auto val="1"/>
        <c:lblAlgn val="ctr"/>
        <c:lblOffset val="100"/>
        <c:noMultiLvlLbl val="0"/>
      </c:catAx>
      <c:valAx>
        <c:axId val="215006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215007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rgbClr val="00B0F0"/>
                </a:gs>
                <a:gs pos="80000">
                  <a:srgbClr val="0070C0"/>
                </a:gs>
                <a:gs pos="100000">
                  <a:srgbClr val="0070C0"/>
                </a:gs>
              </a:gsLst>
              <a:lin ang="16200000" scaled="0"/>
            </a:gradFill>
            <a:effectLst>
              <a:outerShdw blurRad="50800" dist="38100" dir="8100000" sx="101000" sy="101000" algn="tr" rotWithShape="0">
                <a:prstClr val="black">
                  <a:alpha val="33000"/>
                </a:prstClr>
              </a:outerShdw>
            </a:effectLst>
          </c:spP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U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the last slide. You</a:t>
            </a:r>
            <a:r>
              <a:rPr lang="en-US" baseline="0" dirty="0" smtClean="0"/>
              <a:t> can remove this slide or download more free templates from http://freepowerpointtemplates.com/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AC6CA-E053-4EC7-B801-A64BBB9841B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80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0700" y="4749800"/>
            <a:ext cx="5257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6581" y="58420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5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178425"/>
            <a:ext cx="5524500" cy="1133475"/>
          </a:xfrm>
        </p:spPr>
        <p:txBody>
          <a:bodyPr anchor="t"/>
          <a:lstStyle>
            <a:lvl1pPr algn="ctr">
              <a:defRPr sz="3600" b="1" cap="all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4724400"/>
            <a:ext cx="5524500" cy="444500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Abstract Net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UY" dirty="0" err="1" smtClean="0"/>
              <a:t>Click</a:t>
            </a:r>
            <a:r>
              <a:rPr lang="es-UY" dirty="0" smtClean="0"/>
              <a:t> to </a:t>
            </a:r>
            <a:r>
              <a:rPr lang="es-UY" dirty="0" err="1" smtClean="0"/>
              <a:t>add</a:t>
            </a:r>
            <a:r>
              <a:rPr lang="es-UY" dirty="0" smtClean="0"/>
              <a:t> </a:t>
            </a:r>
            <a:r>
              <a:rPr lang="es-UY" dirty="0" err="1" smtClean="0"/>
              <a:t>subtitle</a:t>
            </a:r>
            <a:endParaRPr lang="es-UY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</a:p>
          <a:p>
            <a:endParaRPr lang="en-US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029790491"/>
              </p:ext>
            </p:extLst>
          </p:nvPr>
        </p:nvGraphicFramePr>
        <p:xfrm>
          <a:off x="609600" y="13970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84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818723697"/>
              </p:ext>
            </p:extLst>
          </p:nvPr>
        </p:nvGraphicFramePr>
        <p:xfrm>
          <a:off x="3962400" y="1397000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5913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Product Features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221217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3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4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3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  <p:sp>
        <p:nvSpPr>
          <p:cNvPr id="38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210-abstract-colored-nets-2-f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591</TotalTime>
  <Words>101</Words>
  <Application>Microsoft Office PowerPoint</Application>
  <PresentationFormat>On-screen Show (4:3)</PresentationFormat>
  <Paragraphs>31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Gulim</vt:lpstr>
      <vt:lpstr>Arial</vt:lpstr>
      <vt:lpstr>Calibri</vt:lpstr>
      <vt:lpstr>Microsoft Himalaya</vt:lpstr>
      <vt:lpstr>Microsoft New Tai Lue</vt:lpstr>
      <vt:lpstr>10210-abstract-colored-nets-2-fppt</vt:lpstr>
      <vt:lpstr>Abstract Net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Julian</cp:lastModifiedBy>
  <cp:revision>104</cp:revision>
  <dcterms:created xsi:type="dcterms:W3CDTF">2014-01-21T04:35:43Z</dcterms:created>
  <dcterms:modified xsi:type="dcterms:W3CDTF">2014-07-22T18:50:04Z</dcterms:modified>
</cp:coreProperties>
</file>