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64" r:id="rId4"/>
    <p:sldId id="265" r:id="rId5"/>
    <p:sldId id="258" r:id="rId6"/>
    <p:sldId id="263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8E00"/>
    <a:srgbClr val="DE7400"/>
    <a:srgbClr val="6BA42C"/>
    <a:srgbClr val="4E86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5382" autoAdjust="0"/>
  </p:normalViewPr>
  <p:slideViewPr>
    <p:cSldViewPr>
      <p:cViewPr varScale="1">
        <p:scale>
          <a:sx n="75" d="100"/>
          <a:sy n="75" d="100"/>
        </p:scale>
        <p:origin x="954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56" d="100"/>
          <a:sy n="56" d="100"/>
        </p:scale>
        <p:origin x="-2874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 rotWithShape="1">
              <a:gsLst>
                <a:gs pos="0">
                  <a:srgbClr val="00B0F0"/>
                </a:gs>
                <a:gs pos="80000">
                  <a:srgbClr val="0070C0"/>
                </a:gs>
                <a:gs pos="100000">
                  <a:srgbClr val="0070C0"/>
                </a:gs>
              </a:gsLst>
              <a:lin ang="16200000" scaled="0"/>
            </a:gradFill>
            <a:ln>
              <a:noFill/>
            </a:ln>
            <a:effectLst>
              <a:outerShdw blurRad="50800" dist="25400" dir="7800000" sx="110000" sy="110000" algn="t" rotWithShape="0">
                <a:prstClr val="black">
                  <a:alpha val="33000"/>
                </a:prstClr>
              </a:outerShdw>
            </a:effectLst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</c:v>
                </c:pt>
                <c:pt idx="1">
                  <c:v>4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15007856"/>
        <c:axId val="215006680"/>
      </c:barChart>
      <c:catAx>
        <c:axId val="21500785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UY"/>
          </a:p>
        </c:txPr>
        <c:crossAx val="215006680"/>
        <c:crosses val="autoZero"/>
        <c:auto val="1"/>
        <c:lblAlgn val="ctr"/>
        <c:lblOffset val="100"/>
        <c:noMultiLvlLbl val="0"/>
      </c:catAx>
      <c:valAx>
        <c:axId val="2150066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UY"/>
          </a:p>
        </c:txPr>
        <c:crossAx val="2150078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UY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>
              <a:gsLst>
                <a:gs pos="0">
                  <a:srgbClr val="00B0F0"/>
                </a:gs>
                <a:gs pos="80000">
                  <a:srgbClr val="0070C0"/>
                </a:gs>
                <a:gs pos="100000">
                  <a:srgbClr val="0070C0"/>
                </a:gs>
              </a:gsLst>
              <a:lin ang="16200000" scaled="0"/>
            </a:gradFill>
            <a:effectLst>
              <a:outerShdw blurRad="50800" dist="38100" dir="8100000" sx="101000" sy="101000" algn="tr" rotWithShape="0">
                <a:prstClr val="black">
                  <a:alpha val="33000"/>
                </a:prstClr>
              </a:outerShdw>
            </a:effectLst>
          </c:spPr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</c:v>
                </c:pt>
                <c:pt idx="1">
                  <c:v>4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UY"/>
          </a:p>
        </c:txPr>
      </c:legendEntry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UY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UY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9">
  <a:schemeClr val="accent6"/>
</cs:colorStyle>
</file>

<file path=ppt/charts/style1.xml><?xml version="1.0" encoding="utf-8"?>
<cs:chartStyle xmlns:cs="http://schemas.microsoft.com/office/drawing/2012/chartStyle" xmlns:a="http://schemas.openxmlformats.org/drawingml/2006/main" id="302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A990B0-5BEE-466B-853C-9608DB6BC8FB}" type="datetimeFigureOut">
              <a:rPr lang="en-US" smtClean="0"/>
              <a:t>7/22/2014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C188CF-D49B-46CE-9D2C-173C289C5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5293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5B8DFF-3B96-41A0-9B28-6E55A2E48E01}" type="datetimeFigureOut">
              <a:rPr lang="en-US" smtClean="0"/>
              <a:t>7/22/2014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DAC6CA-E053-4EC7-B801-A64BBB984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717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is the last slide. You</a:t>
            </a:r>
            <a:r>
              <a:rPr lang="en-US" baseline="0" dirty="0" smtClean="0"/>
              <a:t> can remove this slide or download more free templates from http://freepowerpointtemplates.com/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DAC6CA-E053-4EC7-B801-A64BBB9841B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4804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20700" y="4749800"/>
            <a:ext cx="5257800" cy="1066800"/>
          </a:xfrm>
        </p:spPr>
        <p:txBody>
          <a:bodyPr>
            <a:noAutofit/>
          </a:bodyPr>
          <a:lstStyle>
            <a:lvl1pPr algn="ctr">
              <a:defRPr sz="480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Your Master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86581" y="5842000"/>
            <a:ext cx="4326038" cy="3810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U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7/22/2014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Oval 5"/>
          <p:cNvSpPr/>
          <p:nvPr userDrawn="1"/>
        </p:nvSpPr>
        <p:spPr>
          <a:xfrm>
            <a:off x="1222696" y="2296181"/>
            <a:ext cx="6625904" cy="1586188"/>
          </a:xfrm>
          <a:prstGeom prst="ellipse">
            <a:avLst/>
          </a:prstGeom>
          <a:solidFill>
            <a:srgbClr val="0779B7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Oval 6"/>
          <p:cNvSpPr/>
          <p:nvPr userDrawn="1"/>
        </p:nvSpPr>
        <p:spPr>
          <a:xfrm>
            <a:off x="4956308" y="2163490"/>
            <a:ext cx="2739892" cy="655910"/>
          </a:xfrm>
          <a:prstGeom prst="ellipse">
            <a:avLst/>
          </a:prstGeom>
          <a:solidFill>
            <a:srgbClr val="0779B7">
              <a:alpha val="1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Oval 7"/>
          <p:cNvSpPr/>
          <p:nvPr userDrawn="1"/>
        </p:nvSpPr>
        <p:spPr>
          <a:xfrm>
            <a:off x="1905000" y="2970940"/>
            <a:ext cx="6053346" cy="1449125"/>
          </a:xfrm>
          <a:prstGeom prst="ellipse">
            <a:avLst/>
          </a:prstGeom>
          <a:solidFill>
            <a:srgbClr val="0779B7">
              <a:alpha val="54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838200" y="3156265"/>
            <a:ext cx="4251525" cy="1017782"/>
          </a:xfrm>
          <a:prstGeom prst="ellipse">
            <a:avLst/>
          </a:prstGeom>
          <a:solidFill>
            <a:srgbClr val="0779B7">
              <a:alpha val="4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TextBox 9"/>
          <p:cNvSpPr txBox="1"/>
          <p:nvPr userDrawn="1"/>
        </p:nvSpPr>
        <p:spPr>
          <a:xfrm>
            <a:off x="1508975" y="2814935"/>
            <a:ext cx="60533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solidFill>
                  <a:schemeClr val="bg1"/>
                </a:solidFill>
              </a:rPr>
              <a:t>FreePowerPointTemplates.com</a:t>
            </a:r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9655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443835"/>
            <a:ext cx="8229600" cy="5261765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448965" y="1443835"/>
            <a:ext cx="8229600" cy="5261765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7/22/2014</a:t>
            </a:fld>
            <a:endParaRPr 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178425"/>
            <a:ext cx="5524500" cy="1133475"/>
          </a:xfrm>
        </p:spPr>
        <p:txBody>
          <a:bodyPr anchor="t"/>
          <a:lstStyle>
            <a:lvl1pPr algn="ctr">
              <a:defRPr sz="3600" b="1" cap="all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4724400"/>
            <a:ext cx="5524500" cy="444500"/>
          </a:xfrm>
        </p:spPr>
        <p:txBody>
          <a:bodyPr anchor="b"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91355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221217"/>
            <a:ext cx="4040188" cy="3798583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91355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221217"/>
            <a:ext cx="4041775" cy="3798583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7/22/2014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7/22/2014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7/22/2014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solidFill>
                  <a:schemeClr val="tx1"/>
                </a:solidFill>
              </a:defRPr>
            </a:lvl1pPr>
            <a:lvl2pPr>
              <a:defRPr sz="28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effectLst/>
              </a:defRPr>
            </a:lvl1pPr>
          </a:lstStyle>
          <a:p>
            <a:fld id="{53074F12-AA26-4AC8-9962-C36BB8F32554}" type="datetimeFigureOut">
              <a:rPr lang="en-US" smtClean="0"/>
              <a:pPr/>
              <a:t>7/22/2014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  <a:effectLst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effectLst/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1" r:id="rId13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effectLst/>
          <a:latin typeface="+mj-lt"/>
          <a:ea typeface="Microsoft Himalaya" pitchFamily="2" charset="0"/>
          <a:cs typeface="Microsoft New Tai Lue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effectLst/>
          <a:latin typeface="+mn-lt"/>
          <a:ea typeface="+mn-ea"/>
          <a:cs typeface="Microsoft New Tai Lue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effectLst/>
          <a:latin typeface="+mn-lt"/>
          <a:ea typeface="+mn-ea"/>
          <a:cs typeface="Microsoft New Tai Lue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Microsoft New Tai Lue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effectLst/>
          <a:latin typeface="+mn-lt"/>
          <a:ea typeface="+mn-ea"/>
          <a:cs typeface="Microsoft New Tai Lue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effectLst/>
          <a:latin typeface="+mn-lt"/>
          <a:ea typeface="+mn-ea"/>
          <a:cs typeface="Microsoft New Tai Lue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Abstract Net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s-UY" dirty="0" err="1" smtClean="0"/>
              <a:t>Click</a:t>
            </a:r>
            <a:r>
              <a:rPr lang="es-UY" dirty="0" smtClean="0"/>
              <a:t> to </a:t>
            </a:r>
            <a:r>
              <a:rPr lang="es-UY" dirty="0" err="1" smtClean="0"/>
              <a:t>add</a:t>
            </a:r>
            <a:r>
              <a:rPr lang="es-UY" dirty="0" smtClean="0"/>
              <a:t> </a:t>
            </a:r>
            <a:r>
              <a:rPr lang="es-UY" dirty="0" err="1" smtClean="0"/>
              <a:t>subtitle</a:t>
            </a:r>
            <a:endParaRPr lang="es-UY" dirty="0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freepowerpointtemplates.com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add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Replace text.</a:t>
            </a:r>
          </a:p>
          <a:p>
            <a:r>
              <a:rPr lang="en-US" smtClean="0"/>
              <a:t>This is a place holder.</a:t>
            </a:r>
          </a:p>
          <a:p>
            <a:endParaRPr lang="en-US" dirty="0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chemeClr val="bg1">
                    <a:lumMod val="65000"/>
                  </a:schemeClr>
                </a:solidFill>
              </a:rPr>
              <a:t>freepowerpointtemplates.com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Bar Chart</a:t>
            </a:r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chemeClr val="bg1">
                    <a:lumMod val="65000"/>
                  </a:schemeClr>
                </a:solidFill>
              </a:rPr>
              <a:t>freepowerpointtemplates.com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1029790491"/>
              </p:ext>
            </p:extLst>
          </p:nvPr>
        </p:nvGraphicFramePr>
        <p:xfrm>
          <a:off x="609600" y="1397000"/>
          <a:ext cx="7772399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8847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Pie Chart</a:t>
            </a:r>
            <a:endParaRPr lang="en-US"/>
          </a:p>
        </p:txBody>
      </p:sp>
      <p:sp>
        <p:nvSpPr>
          <p:cNvPr id="9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chemeClr val="bg1">
                    <a:lumMod val="65000"/>
                  </a:schemeClr>
                </a:solidFill>
              </a:rPr>
              <a:t>freepowerpointtemplates.com</a:t>
            </a:r>
            <a:endParaRPr lang="en-US">
              <a:solidFill>
                <a:schemeClr val="bg1">
                  <a:lumMod val="65000"/>
                </a:schemeClr>
              </a:solidFill>
            </a:endParaRPr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1818723697"/>
              </p:ext>
            </p:extLst>
          </p:nvPr>
        </p:nvGraphicFramePr>
        <p:xfrm>
          <a:off x="3962400" y="1397000"/>
          <a:ext cx="46482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Placeholder 6"/>
          <p:cNvSpPr txBox="1">
            <a:spLocks/>
          </p:cNvSpPr>
          <p:nvPr/>
        </p:nvSpPr>
        <p:spPr>
          <a:xfrm>
            <a:off x="835025" y="1591355"/>
            <a:ext cx="4041775" cy="639762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Product Features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Content Placeholder 7"/>
          <p:cNvSpPr txBox="1">
            <a:spLocks/>
          </p:cNvSpPr>
          <p:nvPr/>
        </p:nvSpPr>
        <p:spPr>
          <a:xfrm>
            <a:off x="835025" y="2221217"/>
            <a:ext cx="4041775" cy="379858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chemeClr val="tx1"/>
                </a:solidFill>
              </a:rPr>
              <a:t>Feature 1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Feature 2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Feature 3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Feature 4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6034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add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Option 1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Replace text.</a:t>
            </a:r>
          </a:p>
          <a:p>
            <a:r>
              <a:rPr lang="en-US" smtClean="0"/>
              <a:t>This is a place holder.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Option 2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Replace text.</a:t>
            </a:r>
          </a:p>
          <a:p>
            <a:r>
              <a:rPr lang="en-US" smtClean="0"/>
              <a:t>This is a place holder.</a:t>
            </a:r>
            <a:endParaRPr lang="en-US" dirty="0"/>
          </a:p>
        </p:txBody>
      </p:sp>
      <p:sp>
        <p:nvSpPr>
          <p:cNvPr id="9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freepowerpointtemplates.com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1000">
              <a:srgbClr val="EEEEEE"/>
            </a:gs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val 27"/>
          <p:cNvSpPr/>
          <p:nvPr/>
        </p:nvSpPr>
        <p:spPr>
          <a:xfrm>
            <a:off x="1222696" y="2296181"/>
            <a:ext cx="6625904" cy="1586188"/>
          </a:xfrm>
          <a:prstGeom prst="ellipse">
            <a:avLst/>
          </a:prstGeom>
          <a:solidFill>
            <a:srgbClr val="0779B7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629400" y="5371355"/>
            <a:ext cx="15270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Gulim" pitchFamily="34" charset="-127"/>
                <a:cs typeface="Arial" panose="020B0604020202020204" pitchFamily="34" charset="0"/>
              </a:rPr>
              <a:t>THANK YOU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Gulim" pitchFamily="34" charset="-127"/>
              <a:cs typeface="Arial" panose="020B060402020202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646331" y="5852970"/>
            <a:ext cx="20574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You can change this text.</a:t>
            </a:r>
            <a:endParaRPr lang="en-US" sz="105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6553200" y="5435887"/>
            <a:ext cx="45719" cy="6096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3" name="Oval 32"/>
          <p:cNvSpPr/>
          <p:nvPr/>
        </p:nvSpPr>
        <p:spPr>
          <a:xfrm>
            <a:off x="4956308" y="2163490"/>
            <a:ext cx="2739892" cy="655910"/>
          </a:xfrm>
          <a:prstGeom prst="ellipse">
            <a:avLst/>
          </a:prstGeom>
          <a:solidFill>
            <a:srgbClr val="0779B7">
              <a:alpha val="1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1905000" y="2970940"/>
            <a:ext cx="6053346" cy="1449125"/>
          </a:xfrm>
          <a:prstGeom prst="ellipse">
            <a:avLst/>
          </a:prstGeom>
          <a:solidFill>
            <a:srgbClr val="0779B7">
              <a:alpha val="54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838200" y="3156265"/>
            <a:ext cx="4251525" cy="1017782"/>
          </a:xfrm>
          <a:prstGeom prst="ellipse">
            <a:avLst/>
          </a:prstGeom>
          <a:solidFill>
            <a:srgbClr val="0779B7">
              <a:alpha val="4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508975" y="2814935"/>
            <a:ext cx="60533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solidFill>
                  <a:schemeClr val="bg1"/>
                </a:solidFill>
              </a:rPr>
              <a:t>FreePowerPointTemplates.com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097248" y="1371600"/>
            <a:ext cx="487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smtClean="0"/>
              <a:t>Download free slides and templates</a:t>
            </a:r>
            <a:endParaRPr lang="en-US" sz="1800"/>
          </a:p>
        </p:txBody>
      </p:sp>
      <p:sp>
        <p:nvSpPr>
          <p:cNvPr id="38" name="Footer Placeholder 2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freepowerpointtemplates.com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178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0210-abstract-colored-nets-2-fpp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591</TotalTime>
  <Words>101</Words>
  <Application>Microsoft Office PowerPoint</Application>
  <PresentationFormat>On-screen Show (4:3)</PresentationFormat>
  <Paragraphs>31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Gulim</vt:lpstr>
      <vt:lpstr>Arial</vt:lpstr>
      <vt:lpstr>Calibri</vt:lpstr>
      <vt:lpstr>Microsoft Himalaya</vt:lpstr>
      <vt:lpstr>Microsoft New Tai Lue</vt:lpstr>
      <vt:lpstr>10210-abstract-colored-nets-2-fppt</vt:lpstr>
      <vt:lpstr>Abstract Net</vt:lpstr>
      <vt:lpstr>Click to add title</vt:lpstr>
      <vt:lpstr>Bar Chart</vt:lpstr>
      <vt:lpstr>Pie Chart</vt:lpstr>
      <vt:lpstr>Click to add title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Lemuel Conde</dc:creator>
  <cp:lastModifiedBy>Julian</cp:lastModifiedBy>
  <cp:revision>104</cp:revision>
  <dcterms:created xsi:type="dcterms:W3CDTF">2014-01-21T04:35:43Z</dcterms:created>
  <dcterms:modified xsi:type="dcterms:W3CDTF">2014-07-22T18:50:04Z</dcterms:modified>
</cp:coreProperties>
</file>