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6" r:id="rId2"/>
    <p:sldId id="290" r:id="rId3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1F73-321A-4A5A-BB79-03CFD292CBD7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1B62-2B77-4235-9521-DBDD61275BCB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22D9-30FD-4F8C-9423-B29189F079ED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76B47-1FAB-4337-9F75-CFF4309E83AD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C004-8792-45E6-AAB0-B61C2304506C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23E0-2EA0-4D54-A368-76733D4810D0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5F49-FBD3-4C22-9FB5-BD11257197D6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DA53-5103-4C29-B8AF-DFE75F3FBD1D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3897-5927-4CDD-8CF5-09F0C276F5BA}" type="datetime1">
              <a:rPr lang="en-US" smtClean="0"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1EBB-ACBB-45AC-80EA-A53FB823B364}" type="datetime1">
              <a:rPr lang="en-US" smtClean="0"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16B6-C412-4F26-81B8-12AE6E5E876A}" type="datetime1">
              <a:rPr lang="en-US" smtClean="0"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19EB-6B31-45AC-9312-ED6656EFF25D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77DF-EF1E-4B3D-9053-290DB9725863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Pyramid Diagram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968500" y="1485899"/>
            <a:ext cx="5197475" cy="4533901"/>
            <a:chOff x="1968500" y="1165225"/>
            <a:chExt cx="5197475" cy="4533901"/>
          </a:xfrm>
        </p:grpSpPr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522538" y="3970338"/>
              <a:ext cx="4624388" cy="1711325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2632" y="586"/>
                </a:cxn>
                <a:cxn ang="0">
                  <a:pos x="2913" y="1078"/>
                </a:cxn>
                <a:cxn ang="0">
                  <a:pos x="0" y="493"/>
                </a:cxn>
                <a:cxn ang="0">
                  <a:pos x="281" y="0"/>
                </a:cxn>
              </a:cxnLst>
              <a:rect l="0" t="0" r="r" b="b"/>
              <a:pathLst>
                <a:path w="2913" h="1078">
                  <a:moveTo>
                    <a:pt x="281" y="0"/>
                  </a:moveTo>
                  <a:lnTo>
                    <a:pt x="2632" y="586"/>
                  </a:lnTo>
                  <a:lnTo>
                    <a:pt x="2913" y="1078"/>
                  </a:lnTo>
                  <a:lnTo>
                    <a:pt x="0" y="49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3054350" y="3024188"/>
              <a:ext cx="3567167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974" y="596"/>
                </a:cxn>
                <a:cxn ang="0">
                  <a:pos x="2255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2255" h="1089">
                  <a:moveTo>
                    <a:pt x="285" y="0"/>
                  </a:moveTo>
                  <a:lnTo>
                    <a:pt x="1974" y="596"/>
                  </a:lnTo>
                  <a:lnTo>
                    <a:pt x="2255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590925" y="2100263"/>
              <a:ext cx="2511425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287" y="582"/>
                </a:cxn>
                <a:cxn ang="0">
                  <a:pos x="1582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582" h="1089">
                  <a:moveTo>
                    <a:pt x="285" y="0"/>
                  </a:moveTo>
                  <a:lnTo>
                    <a:pt x="1287" y="582"/>
                  </a:lnTo>
                  <a:lnTo>
                    <a:pt x="1582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106972" y="1609725"/>
              <a:ext cx="1147763" cy="788988"/>
            </a:xfrm>
            <a:custGeom>
              <a:avLst/>
              <a:gdLst/>
              <a:ahLst/>
              <a:cxnLst>
                <a:cxn ang="0">
                  <a:pos x="438" y="0"/>
                </a:cxn>
                <a:cxn ang="0">
                  <a:pos x="723" y="497"/>
                </a:cxn>
                <a:cxn ang="0">
                  <a:pos x="0" y="223"/>
                </a:cxn>
                <a:cxn ang="0">
                  <a:pos x="438" y="0"/>
                </a:cxn>
              </a:cxnLst>
              <a:rect l="0" t="0" r="r" b="b"/>
              <a:pathLst>
                <a:path w="723" h="497">
                  <a:moveTo>
                    <a:pt x="438" y="0"/>
                  </a:moveTo>
                  <a:lnTo>
                    <a:pt x="723" y="497"/>
                  </a:lnTo>
                  <a:lnTo>
                    <a:pt x="0" y="223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1968500" y="4900613"/>
              <a:ext cx="5197475" cy="798513"/>
            </a:xfrm>
            <a:custGeom>
              <a:avLst/>
              <a:gdLst/>
              <a:ahLst/>
              <a:cxnLst>
                <a:cxn ang="0">
                  <a:pos x="295" y="0"/>
                </a:cxn>
                <a:cxn ang="0">
                  <a:pos x="2982" y="0"/>
                </a:cxn>
                <a:cxn ang="0">
                  <a:pos x="3274" y="503"/>
                </a:cxn>
                <a:cxn ang="0">
                  <a:pos x="0" y="503"/>
                </a:cxn>
                <a:cxn ang="0">
                  <a:pos x="295" y="0"/>
                </a:cxn>
              </a:cxnLst>
              <a:rect l="0" t="0" r="r" b="b"/>
              <a:pathLst>
                <a:path w="3274" h="503">
                  <a:moveTo>
                    <a:pt x="295" y="0"/>
                  </a:moveTo>
                  <a:lnTo>
                    <a:pt x="2982" y="0"/>
                  </a:lnTo>
                  <a:lnTo>
                    <a:pt x="3274" y="503"/>
                  </a:lnTo>
                  <a:lnTo>
                    <a:pt x="0" y="503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522538" y="3970338"/>
              <a:ext cx="4111625" cy="782638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2309" y="0"/>
                </a:cxn>
                <a:cxn ang="0">
                  <a:pos x="2590" y="493"/>
                </a:cxn>
                <a:cxn ang="0">
                  <a:pos x="0" y="493"/>
                </a:cxn>
                <a:cxn ang="0">
                  <a:pos x="281" y="0"/>
                </a:cxn>
              </a:cxnLst>
              <a:rect l="0" t="0" r="r" b="b"/>
              <a:pathLst>
                <a:path w="2590" h="493">
                  <a:moveTo>
                    <a:pt x="281" y="0"/>
                  </a:moveTo>
                  <a:lnTo>
                    <a:pt x="2309" y="0"/>
                  </a:lnTo>
                  <a:lnTo>
                    <a:pt x="2590" y="493"/>
                  </a:lnTo>
                  <a:lnTo>
                    <a:pt x="0" y="49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054350" y="3024188"/>
              <a:ext cx="304800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628" y="0"/>
                </a:cxn>
                <a:cxn ang="0">
                  <a:pos x="1920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920" h="507">
                  <a:moveTo>
                    <a:pt x="285" y="0"/>
                  </a:moveTo>
                  <a:lnTo>
                    <a:pt x="1628" y="0"/>
                  </a:lnTo>
                  <a:lnTo>
                    <a:pt x="1920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90925" y="2100263"/>
              <a:ext cx="197485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948" y="0"/>
                </a:cxn>
                <a:cxn ang="0">
                  <a:pos x="1244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244" h="507">
                  <a:moveTo>
                    <a:pt x="285" y="0"/>
                  </a:moveTo>
                  <a:lnTo>
                    <a:pt x="948" y="0"/>
                  </a:lnTo>
                  <a:lnTo>
                    <a:pt x="1244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122738" y="1165225"/>
              <a:ext cx="893763" cy="798513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563" y="503"/>
                </a:cxn>
                <a:cxn ang="0">
                  <a:pos x="0" y="503"/>
                </a:cxn>
                <a:cxn ang="0">
                  <a:pos x="286" y="0"/>
                </a:cxn>
              </a:cxnLst>
              <a:rect l="0" t="0" r="r" b="b"/>
              <a:pathLst>
                <a:path w="563" h="503">
                  <a:moveTo>
                    <a:pt x="286" y="0"/>
                  </a:moveTo>
                  <a:lnTo>
                    <a:pt x="563" y="503"/>
                  </a:lnTo>
                  <a:lnTo>
                    <a:pt x="0" y="503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76820" y="1600200"/>
            <a:ext cx="7390361" cy="646331"/>
            <a:chOff x="914400" y="1600200"/>
            <a:chExt cx="7390361" cy="646331"/>
          </a:xfrm>
        </p:grpSpPr>
        <p:sp>
          <p:nvSpPr>
            <p:cNvPr id="17" name="TextBox 16"/>
            <p:cNvSpPr txBox="1"/>
            <p:nvPr/>
          </p:nvSpPr>
          <p:spPr>
            <a:xfrm flipH="1">
              <a:off x="914400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smtClea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5827986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83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Pyramid Diagram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PowerPoint Template</dc:title>
  <dc:creator>FPPT</dc:creator>
  <cp:lastModifiedBy>Julian</cp:lastModifiedBy>
  <cp:revision>2</cp:revision>
  <dcterms:created xsi:type="dcterms:W3CDTF">2014-02-21T02:04:43Z</dcterms:created>
  <dcterms:modified xsi:type="dcterms:W3CDTF">2014-06-10T14:10:41Z</dcterms:modified>
</cp:coreProperties>
</file>