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86" r:id="rId2"/>
    <p:sldId id="290" r:id="rId3"/>
  </p:sldIdLst>
  <p:sldSz cx="9144000" cy="6858000" type="screen4x3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D802"/>
    <a:srgbClr val="66EC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488F7-1FAC-40D2-BB7E-BA3CE28D8950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D21D1-52E2-420B-B491-CFF6D7BB7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7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reepowerpointtemplates.com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You can download more awesome PowerPoint templates for free from </a:t>
            </a:r>
            <a:r>
              <a:rPr lang="en-US" smtClean="0">
                <a:hlinkClick r:id="rId3"/>
              </a:rPr>
              <a:t>http://freepowerpointtemplates.com/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D21D1-52E2-420B-B491-CFF6D7BB79FB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012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9144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87117"/>
            <a:ext cx="77724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99020"/>
            <a:ext cx="64008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31F73-321A-4A5A-BB79-03CFD292CBD7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4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11B62-2B77-4235-9521-DBDD61275BCB}" type="datetime1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1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322D9-30FD-4F8C-9423-B29189F079ED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58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76B47-1FAB-4337-9F75-CFF4309E83AD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22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C004-8792-45E6-AAB0-B61C2304506C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1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23E0-2EA0-4D54-A368-76733D4810D0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F5F49-FBD3-4C22-9FB5-BD11257197D6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17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DA53-5103-4C29-B8AF-DFE75F3FBD1D}" type="datetime1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6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C3897-5927-4CDD-8CF5-09F0C276F5BA}" type="datetime1">
              <a:rPr lang="en-US" smtClean="0"/>
              <a:t>6/10/2014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9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41EBB-ACBB-45AC-80EA-A53FB823B364}" type="datetime1">
              <a:rPr lang="en-US" smtClean="0"/>
              <a:t>6/10/2014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16B6-C412-4F26-81B8-12AE6E5E876A}" type="datetime1">
              <a:rPr lang="en-US" smtClean="0"/>
              <a:t>6/10/2014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4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2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5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619EB-6B31-45AC-9312-ED6656EFF25D}" type="datetime1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81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0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8428"/>
            <a:ext cx="8229600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577DF-EF1E-4B3D-9053-290DB9725863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0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dt="0"/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Pyramid Diagram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1968500" y="1485899"/>
            <a:ext cx="5197475" cy="4533901"/>
            <a:chOff x="1968500" y="1165225"/>
            <a:chExt cx="5197475" cy="4533901"/>
          </a:xfrm>
        </p:grpSpPr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2522538" y="3970338"/>
              <a:ext cx="4624388" cy="1711325"/>
            </a:xfrm>
            <a:custGeom>
              <a:avLst/>
              <a:gdLst/>
              <a:ahLst/>
              <a:cxnLst>
                <a:cxn ang="0">
                  <a:pos x="281" y="0"/>
                </a:cxn>
                <a:cxn ang="0">
                  <a:pos x="2632" y="586"/>
                </a:cxn>
                <a:cxn ang="0">
                  <a:pos x="2913" y="1078"/>
                </a:cxn>
                <a:cxn ang="0">
                  <a:pos x="0" y="493"/>
                </a:cxn>
                <a:cxn ang="0">
                  <a:pos x="281" y="0"/>
                </a:cxn>
              </a:cxnLst>
              <a:rect l="0" t="0" r="r" b="b"/>
              <a:pathLst>
                <a:path w="2913" h="1078">
                  <a:moveTo>
                    <a:pt x="281" y="0"/>
                  </a:moveTo>
                  <a:lnTo>
                    <a:pt x="2632" y="586"/>
                  </a:lnTo>
                  <a:lnTo>
                    <a:pt x="2913" y="1078"/>
                  </a:lnTo>
                  <a:lnTo>
                    <a:pt x="0" y="493"/>
                  </a:lnTo>
                  <a:lnTo>
                    <a:pt x="28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3054350" y="3024188"/>
              <a:ext cx="3567167" cy="1728788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974" y="596"/>
                </a:cxn>
                <a:cxn ang="0">
                  <a:pos x="2255" y="1089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2255" h="1089">
                  <a:moveTo>
                    <a:pt x="285" y="0"/>
                  </a:moveTo>
                  <a:lnTo>
                    <a:pt x="1974" y="596"/>
                  </a:lnTo>
                  <a:lnTo>
                    <a:pt x="2255" y="1089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3590925" y="2100263"/>
              <a:ext cx="2511425" cy="1728788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287" y="582"/>
                </a:cxn>
                <a:cxn ang="0">
                  <a:pos x="1582" y="1089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582" h="1089">
                  <a:moveTo>
                    <a:pt x="285" y="0"/>
                  </a:moveTo>
                  <a:lnTo>
                    <a:pt x="1287" y="582"/>
                  </a:lnTo>
                  <a:lnTo>
                    <a:pt x="1582" y="1089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4106972" y="1609725"/>
              <a:ext cx="1147763" cy="788988"/>
            </a:xfrm>
            <a:custGeom>
              <a:avLst/>
              <a:gdLst/>
              <a:ahLst/>
              <a:cxnLst>
                <a:cxn ang="0">
                  <a:pos x="438" y="0"/>
                </a:cxn>
                <a:cxn ang="0">
                  <a:pos x="723" y="497"/>
                </a:cxn>
                <a:cxn ang="0">
                  <a:pos x="0" y="223"/>
                </a:cxn>
                <a:cxn ang="0">
                  <a:pos x="438" y="0"/>
                </a:cxn>
              </a:cxnLst>
              <a:rect l="0" t="0" r="r" b="b"/>
              <a:pathLst>
                <a:path w="723" h="497">
                  <a:moveTo>
                    <a:pt x="438" y="0"/>
                  </a:moveTo>
                  <a:lnTo>
                    <a:pt x="723" y="497"/>
                  </a:lnTo>
                  <a:lnTo>
                    <a:pt x="0" y="223"/>
                  </a:lnTo>
                  <a:lnTo>
                    <a:pt x="43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1968500" y="4900613"/>
              <a:ext cx="5197475" cy="798513"/>
            </a:xfrm>
            <a:custGeom>
              <a:avLst/>
              <a:gdLst/>
              <a:ahLst/>
              <a:cxnLst>
                <a:cxn ang="0">
                  <a:pos x="295" y="0"/>
                </a:cxn>
                <a:cxn ang="0">
                  <a:pos x="2982" y="0"/>
                </a:cxn>
                <a:cxn ang="0">
                  <a:pos x="3274" y="503"/>
                </a:cxn>
                <a:cxn ang="0">
                  <a:pos x="0" y="503"/>
                </a:cxn>
                <a:cxn ang="0">
                  <a:pos x="295" y="0"/>
                </a:cxn>
              </a:cxnLst>
              <a:rect l="0" t="0" r="r" b="b"/>
              <a:pathLst>
                <a:path w="3274" h="503">
                  <a:moveTo>
                    <a:pt x="295" y="0"/>
                  </a:moveTo>
                  <a:lnTo>
                    <a:pt x="2982" y="0"/>
                  </a:lnTo>
                  <a:lnTo>
                    <a:pt x="3274" y="503"/>
                  </a:lnTo>
                  <a:lnTo>
                    <a:pt x="0" y="503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2522538" y="3970338"/>
              <a:ext cx="4111625" cy="782638"/>
            </a:xfrm>
            <a:custGeom>
              <a:avLst/>
              <a:gdLst/>
              <a:ahLst/>
              <a:cxnLst>
                <a:cxn ang="0">
                  <a:pos x="281" y="0"/>
                </a:cxn>
                <a:cxn ang="0">
                  <a:pos x="2309" y="0"/>
                </a:cxn>
                <a:cxn ang="0">
                  <a:pos x="2590" y="493"/>
                </a:cxn>
                <a:cxn ang="0">
                  <a:pos x="0" y="493"/>
                </a:cxn>
                <a:cxn ang="0">
                  <a:pos x="281" y="0"/>
                </a:cxn>
              </a:cxnLst>
              <a:rect l="0" t="0" r="r" b="b"/>
              <a:pathLst>
                <a:path w="2590" h="493">
                  <a:moveTo>
                    <a:pt x="281" y="0"/>
                  </a:moveTo>
                  <a:lnTo>
                    <a:pt x="2309" y="0"/>
                  </a:lnTo>
                  <a:lnTo>
                    <a:pt x="2590" y="493"/>
                  </a:lnTo>
                  <a:lnTo>
                    <a:pt x="0" y="493"/>
                  </a:lnTo>
                  <a:lnTo>
                    <a:pt x="281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3054350" y="3024188"/>
              <a:ext cx="3048000" cy="804863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628" y="0"/>
                </a:cxn>
                <a:cxn ang="0">
                  <a:pos x="1920" y="507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920" h="507">
                  <a:moveTo>
                    <a:pt x="285" y="0"/>
                  </a:moveTo>
                  <a:lnTo>
                    <a:pt x="1628" y="0"/>
                  </a:lnTo>
                  <a:lnTo>
                    <a:pt x="1920" y="507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3590925" y="2100263"/>
              <a:ext cx="1974850" cy="804863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948" y="0"/>
                </a:cxn>
                <a:cxn ang="0">
                  <a:pos x="1244" y="507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244" h="507">
                  <a:moveTo>
                    <a:pt x="285" y="0"/>
                  </a:moveTo>
                  <a:lnTo>
                    <a:pt x="948" y="0"/>
                  </a:lnTo>
                  <a:lnTo>
                    <a:pt x="1244" y="507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4122738" y="1165225"/>
              <a:ext cx="893763" cy="798513"/>
            </a:xfrm>
            <a:custGeom>
              <a:avLst/>
              <a:gdLst/>
              <a:ahLst/>
              <a:cxnLst>
                <a:cxn ang="0">
                  <a:pos x="286" y="0"/>
                </a:cxn>
                <a:cxn ang="0">
                  <a:pos x="563" y="503"/>
                </a:cxn>
                <a:cxn ang="0">
                  <a:pos x="0" y="503"/>
                </a:cxn>
                <a:cxn ang="0">
                  <a:pos x="286" y="0"/>
                </a:cxn>
              </a:cxnLst>
              <a:rect l="0" t="0" r="r" b="b"/>
              <a:pathLst>
                <a:path w="563" h="503">
                  <a:moveTo>
                    <a:pt x="286" y="0"/>
                  </a:moveTo>
                  <a:lnTo>
                    <a:pt x="563" y="503"/>
                  </a:lnTo>
                  <a:lnTo>
                    <a:pt x="0" y="503"/>
                  </a:lnTo>
                  <a:lnTo>
                    <a:pt x="286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876820" y="1600200"/>
            <a:ext cx="7390361" cy="646331"/>
            <a:chOff x="914400" y="1600200"/>
            <a:chExt cx="7390361" cy="646331"/>
          </a:xfrm>
        </p:grpSpPr>
        <p:sp>
          <p:nvSpPr>
            <p:cNvPr id="17" name="TextBox 16"/>
            <p:cNvSpPr txBox="1"/>
            <p:nvPr/>
          </p:nvSpPr>
          <p:spPr>
            <a:xfrm flipH="1">
              <a:off x="914400" y="1600200"/>
              <a:ext cx="2476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smtClean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Arial" pitchFamily="34" charset="0"/>
                  <a:cs typeface="Arial" pitchFamily="34" charset="0"/>
                </a:rPr>
                <a:t>You can change this text placeholder</a:t>
              </a:r>
              <a:endParaRPr lang="en-US" sz="1800" dirty="0"/>
            </a:p>
          </p:txBody>
        </p:sp>
        <p:sp>
          <p:nvSpPr>
            <p:cNvPr id="18" name="TextBox 17"/>
            <p:cNvSpPr txBox="1"/>
            <p:nvPr/>
          </p:nvSpPr>
          <p:spPr>
            <a:xfrm flipH="1">
              <a:off x="5827986" y="1600200"/>
              <a:ext cx="2476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Arial" pitchFamily="34" charset="0"/>
                  <a:cs typeface="Arial" pitchFamily="34" charset="0"/>
                </a:rPr>
                <a:t>You can change this text placeholder</a:t>
              </a:r>
              <a:endParaRPr lang="en-US" sz="1800" dirty="0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7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val 24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29400" y="5371355"/>
            <a:ext cx="1974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elvetica Condensed Medium" pitchFamily="50" charset="0"/>
                <a:ea typeface="Gulim" pitchFamily="34" charset="-127"/>
              </a:rPr>
              <a:t>THANK YOU</a:t>
            </a:r>
            <a:endParaRPr lang="en-US" dirty="0">
              <a:solidFill>
                <a:prstClr val="black">
                  <a:lumMod val="85000"/>
                  <a:lumOff val="15000"/>
                </a:prstClr>
              </a:solidFill>
              <a:latin typeface="Helvetica Condensed Medium" pitchFamily="50" charset="0"/>
              <a:ea typeface="Gulim" pitchFamily="34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prstClr val="white"/>
                </a:solidFill>
              </a:rPr>
              <a:t>FreePowerPointTemplates.com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>
                <a:solidFill>
                  <a:prstClr val="black"/>
                </a:solidFill>
              </a:rPr>
              <a:t>Download free slides and templates</a:t>
            </a:r>
            <a:endParaRPr 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83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</Words>
  <Application>Microsoft Office PowerPoint</Application>
  <PresentationFormat>On-screen Show (4:3)</PresentationFormat>
  <Paragraphs>15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Pyramid Diagram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Resources PowerPoint Template</dc:title>
  <dc:creator>FPPT</dc:creator>
  <cp:lastModifiedBy>Julian</cp:lastModifiedBy>
  <cp:revision>2</cp:revision>
  <dcterms:created xsi:type="dcterms:W3CDTF">2014-02-21T02:04:43Z</dcterms:created>
  <dcterms:modified xsi:type="dcterms:W3CDTF">2014-06-10T14:10:41Z</dcterms:modified>
</cp:coreProperties>
</file>