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6BA42C"/>
    <a:srgbClr val="4E8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82" autoAdjust="0"/>
  </p:normalViewPr>
  <p:slideViewPr>
    <p:cSldViewPr>
      <p:cViewPr varScale="1">
        <p:scale>
          <a:sx n="75" d="100"/>
          <a:sy n="75" d="100"/>
        </p:scale>
        <p:origin x="9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00B0F0"/>
                </a:gs>
                <a:gs pos="80000">
                  <a:srgbClr val="0070C0"/>
                </a:gs>
                <a:gs pos="100000">
                  <a:srgbClr val="0070C0"/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3300296"/>
        <c:axId val="233306568"/>
      </c:barChart>
      <c:catAx>
        <c:axId val="233300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3306568"/>
        <c:crosses val="autoZero"/>
        <c:auto val="1"/>
        <c:lblAlgn val="ctr"/>
        <c:lblOffset val="100"/>
        <c:noMultiLvlLbl val="0"/>
      </c:catAx>
      <c:valAx>
        <c:axId val="233306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3300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80000">
                  <a:srgbClr val="0070C0"/>
                </a:gs>
                <a:gs pos="100000">
                  <a:srgbClr val="0070C0"/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2500" y="49403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8381" y="60325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00" y="53689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5500" y="49149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Abstract Mesh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29790491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1872369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9-abstract-colored-nets-1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101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10209-abstract-colored-nets-1-fppt</vt:lpstr>
      <vt:lpstr>Abstract Mesh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103</cp:revision>
  <dcterms:created xsi:type="dcterms:W3CDTF">2014-01-21T04:35:43Z</dcterms:created>
  <dcterms:modified xsi:type="dcterms:W3CDTF">2014-07-22T20:20:22Z</dcterms:modified>
</cp:coreProperties>
</file>