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6BA42C"/>
    <a:srgbClr val="4E8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382" autoAdjust="0"/>
  </p:normalViewPr>
  <p:slideViewPr>
    <p:cSldViewPr>
      <p:cViewPr varScale="1">
        <p:scale>
          <a:sx n="75" d="100"/>
          <a:sy n="75" d="100"/>
        </p:scale>
        <p:origin x="95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00B0F0"/>
                </a:gs>
                <a:gs pos="80000">
                  <a:srgbClr val="0070C0"/>
                </a:gs>
                <a:gs pos="100000">
                  <a:srgbClr val="0070C0"/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3300296"/>
        <c:axId val="233306568"/>
      </c:barChart>
      <c:catAx>
        <c:axId val="2333002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3306568"/>
        <c:crosses val="autoZero"/>
        <c:auto val="1"/>
        <c:lblAlgn val="ctr"/>
        <c:lblOffset val="100"/>
        <c:noMultiLvlLbl val="0"/>
      </c:catAx>
      <c:valAx>
        <c:axId val="233306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3300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80000">
                  <a:srgbClr val="0070C0"/>
                </a:gs>
                <a:gs pos="100000">
                  <a:srgbClr val="0070C0"/>
                </a:gs>
              </a:gsLst>
              <a:lin ang="16200000" scaled="0"/>
            </a:gradFill>
            <a:effectLst>
              <a:outerShdw blurRad="50800" dist="38100" dir="8100000" sx="101000" sy="101000" algn="tr" rotWithShape="0">
                <a:prstClr val="black">
                  <a:alpha val="33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2500" y="49403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8381" y="60325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5500" y="5368925"/>
            <a:ext cx="55245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65500" y="4914900"/>
            <a:ext cx="55245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Abstract Mesh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UY" smtClean="0"/>
              <a:t>Click to add subtitle</a:t>
            </a:r>
            <a:endParaRPr lang="es-UY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029790491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818723697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09-abstract-colored-nets-1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Words>101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10209-abstract-colored-nets-1-fppt</vt:lpstr>
      <vt:lpstr>Abstract Mesh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103</cp:revision>
  <dcterms:created xsi:type="dcterms:W3CDTF">2014-01-21T04:35:43Z</dcterms:created>
  <dcterms:modified xsi:type="dcterms:W3CDTF">2014-07-22T20:20:22Z</dcterms:modified>
</cp:coreProperties>
</file>