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2" r:id="rId2"/>
  </p:sldMasterIdLst>
  <p:notesMasterIdLst>
    <p:notesMasterId r:id="rId7"/>
  </p:notesMasterIdLst>
  <p:sldIdLst>
    <p:sldId id="286" r:id="rId3"/>
    <p:sldId id="290" r:id="rId4"/>
    <p:sldId id="291" r:id="rId5"/>
    <p:sldId id="292" r:id="rId6"/>
  </p:sldIdLst>
  <p:sldSz cx="9144000" cy="6858000" type="screen4x3"/>
  <p:notesSz cx="6858000" cy="9144000"/>
  <p:defaultTextStyle>
    <a:defPPr>
      <a:defRPr lang="en-U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ED802"/>
    <a:srgbClr val="66EC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63" autoAdjust="0"/>
    <p:restoredTop sz="94660"/>
  </p:normalViewPr>
  <p:slideViewPr>
    <p:cSldViewPr>
      <p:cViewPr varScale="1">
        <p:scale>
          <a:sx n="88" d="100"/>
          <a:sy n="88" d="100"/>
        </p:scale>
        <p:origin x="-141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B488F7-1FAC-40D2-BB7E-BA3CE28D8950}" type="datetimeFigureOut">
              <a:rPr lang="en-US" smtClean="0"/>
              <a:pPr/>
              <a:t>6/10/2014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2D21D1-52E2-420B-B491-CFF6D7BB79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478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freepowerpointtemplates.com/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You can download more awesome PowerPoint templates for free from </a:t>
            </a:r>
            <a:r>
              <a:rPr lang="en-US" smtClean="0">
                <a:hlinkClick r:id="rId3"/>
              </a:rPr>
              <a:t>http://freepowerpointtemplates.com/</a:t>
            </a:r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2D21D1-52E2-420B-B491-CFF6D7BB79FB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40128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86200"/>
            <a:ext cx="9144000" cy="2971800"/>
          </a:xfrm>
          <a:prstGeom prst="rect">
            <a:avLst/>
          </a:prstGeom>
          <a:gradFill flip="none" rotWithShape="1">
            <a:gsLst>
              <a:gs pos="100000">
                <a:schemeClr val="bg1">
                  <a:lumMod val="65000"/>
                  <a:alpha val="53000"/>
                </a:schemeClr>
              </a:gs>
              <a:gs pos="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9" rIns="91436" bIns="45719"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87117"/>
            <a:ext cx="7772400" cy="610820"/>
          </a:xfrm>
        </p:spPr>
        <p:txBody>
          <a:bodyPr/>
          <a:lstStyle>
            <a:lvl1pPr algn="ctr">
              <a:defRPr lang="en-US" sz="40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399020"/>
            <a:ext cx="6400800" cy="764440"/>
          </a:xfrm>
        </p:spPr>
        <p:txBody>
          <a:bodyPr>
            <a:normAutofit/>
          </a:bodyPr>
          <a:lstStyle>
            <a:lvl1pPr marL="0" indent="0" algn="ctr">
              <a:buNone/>
              <a:defRPr lang="en-US" sz="2400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6094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8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7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5DAB7C-1ED6-424A-A0F2-215017B0D9DB}" type="datetime1">
              <a:rPr lang="en-US" smtClean="0"/>
              <a:t>6/10/2014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DE275-BE14-4364-AEA2-5F5667C0FD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54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3"/>
            <a:ext cx="5486400" cy="566739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43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41"/>
            <a:ext cx="5486400" cy="804863"/>
          </a:xfrm>
        </p:spPr>
        <p:txBody>
          <a:bodyPr/>
          <a:lstStyle>
            <a:lvl1pPr marL="0" indent="0">
              <a:buNone/>
              <a:defRPr sz="19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89BBB-2AD1-4364-9279-48B74111FBC1}" type="datetime1">
              <a:rPr lang="en-US" smtClean="0"/>
              <a:t>6/10/2014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8142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FB525E-5A64-43EE-9806-7333A711EE23}" type="datetime1">
              <a:rPr lang="en-US" smtClean="0"/>
              <a:t>6/10/2014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1580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D60CE-977F-4A5A-A566-022569DB4684}" type="datetime1">
              <a:rPr lang="en-US" smtClean="0"/>
              <a:t>6/10/2014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0223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86200"/>
            <a:ext cx="9144000" cy="2971800"/>
          </a:xfrm>
          <a:prstGeom prst="rect">
            <a:avLst/>
          </a:prstGeom>
          <a:gradFill flip="none" rotWithShape="1">
            <a:gsLst>
              <a:gs pos="100000">
                <a:schemeClr val="bg1">
                  <a:lumMod val="65000"/>
                  <a:alpha val="53000"/>
                </a:schemeClr>
              </a:gs>
              <a:gs pos="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9" rIns="91436" bIns="45719"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87117"/>
            <a:ext cx="7772400" cy="610820"/>
          </a:xfrm>
        </p:spPr>
        <p:txBody>
          <a:bodyPr/>
          <a:lstStyle>
            <a:lvl1pPr algn="ctr">
              <a:defRPr lang="en-US" sz="40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399020"/>
            <a:ext cx="6400800" cy="764440"/>
          </a:xfrm>
        </p:spPr>
        <p:txBody>
          <a:bodyPr>
            <a:normAutofit/>
          </a:bodyPr>
          <a:lstStyle>
            <a:lvl1pPr marL="0" indent="0" algn="ctr">
              <a:buNone/>
              <a:defRPr lang="en-US" sz="2400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6094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8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7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C4B4E-F11F-4D89-991A-35C1A1B8E38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6/10/2014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freepowerpointtemplates.com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DE275-BE14-4364-AEA2-5F5667C0FD4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36464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54FF7-18C3-4706-A636-D4D194A1A5B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6/10/2014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freepowerpointtemplates.com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07233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E684CD-B018-41A8-9B04-C05C5067680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6/10/2014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freepowerpointtemplates.com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28925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0949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8810F-4F2F-45B2-97F8-DB6BE53D3C8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6/10/2014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freepowerpointtemplates.com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577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3998C-A99A-415A-8D83-4B71BDFA922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6/10/2014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freepowerpointtemplates.com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80251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6"/>
            <a:ext cx="4040188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6"/>
            <a:ext cx="4041775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FED766-6BE9-4B1A-8331-3A363CBDE0F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6/10/2014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freepowerpointtemplates.com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442512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F9392-D212-4F67-9793-D9E82CBA422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6/10/2014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freepowerpointtemplates.com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33678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424325-C14C-4E23-A05B-A5143E006435}" type="datetime1">
              <a:rPr lang="en-US" smtClean="0"/>
              <a:t>6/10/2014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7184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42BAE-2271-4BD0-9544-920A41CA2D8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6/10/2014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freepowerpointtemplates.com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2115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73052"/>
            <a:ext cx="3008313" cy="1162051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5"/>
            <a:ext cx="5111750" cy="5853113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435105"/>
            <a:ext cx="3008313" cy="4691063"/>
          </a:xfrm>
        </p:spPr>
        <p:txBody>
          <a:bodyPr/>
          <a:lstStyle>
            <a:lvl1pPr marL="0" indent="0">
              <a:buNone/>
              <a:defRPr sz="19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2E97C-6159-4F16-8C7D-7E309CE280FE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6/10/2014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freepowerpointtemplates.com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677121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3"/>
            <a:ext cx="5486400" cy="566739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43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41"/>
            <a:ext cx="5486400" cy="804863"/>
          </a:xfrm>
        </p:spPr>
        <p:txBody>
          <a:bodyPr/>
          <a:lstStyle>
            <a:lvl1pPr marL="0" indent="0">
              <a:buNone/>
              <a:defRPr sz="19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03E16-96B9-4124-9B58-A0A279C0B21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6/10/2014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freepowerpointtemplates.com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264906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7186B-0109-4727-921E-41D3C5D917B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6/10/2014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freepowerpointtemplates.com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583533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7BE60C-9853-4E7A-9CAB-50FA33AFDD20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6/10/2014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freepowerpointtemplates.com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0255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0C23B3-285B-4561-B70F-8605A783C37B}" type="datetime1">
              <a:rPr lang="en-US" smtClean="0"/>
              <a:t>6/10/2014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23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0949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8881E-49F1-40B1-8ECE-0BB0CECB2D66}" type="datetime1">
              <a:rPr lang="en-US" smtClean="0"/>
              <a:t>6/10/2014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170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22135B-5455-4EC8-A448-62138F3A3594}" type="datetime1">
              <a:rPr lang="en-US" smtClean="0"/>
              <a:t>6/10/2014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18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6"/>
            <a:ext cx="4040188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6"/>
            <a:ext cx="4041775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689E6-7FF4-4320-9BB8-BEA23DD896F9}" type="datetime1">
              <a:rPr lang="en-US" smtClean="0"/>
              <a:t>6/10/2014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899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B5D94-AD6E-44BF-B430-C605E7AB5EC0}" type="datetime1">
              <a:rPr lang="en-US" smtClean="0"/>
              <a:t>6/10/2014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87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350D1C-AC4C-47E8-A878-A4A5E0FA4167}" type="datetime1">
              <a:rPr lang="en-US" smtClean="0"/>
              <a:t>6/10/2014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2494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73052"/>
            <a:ext cx="3008313" cy="1162051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5"/>
            <a:ext cx="5111750" cy="5853113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435105"/>
            <a:ext cx="3008313" cy="4691063"/>
          </a:xfrm>
        </p:spPr>
        <p:txBody>
          <a:bodyPr/>
          <a:lstStyle>
            <a:lvl1pPr marL="0" indent="0">
              <a:buNone/>
              <a:defRPr sz="19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9FF078-E213-4C51-A34C-F91AACBA274C}" type="datetime1">
              <a:rPr lang="en-US" smtClean="0"/>
              <a:t>6/10/2014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0817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1000">
              <a:srgbClr val="EEEEEE"/>
            </a:gs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42"/>
            <a:ext cx="8229600" cy="711081"/>
          </a:xfrm>
          <a:prstGeom prst="rect">
            <a:avLst/>
          </a:prstGeom>
        </p:spPr>
        <p:txBody>
          <a:bodyPr vert="horz" lIns="121899" tIns="60949" rIns="121899" bIns="60949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38428"/>
            <a:ext cx="8229600" cy="4987739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9C7694-77AC-4E67-82B4-DA46A419ADD5}" type="datetime1">
              <a:rPr lang="en-US" smtClean="0"/>
              <a:t>6/10/2014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freepowerpointtemplates.com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1" y="6356354"/>
            <a:ext cx="21336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508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dt="0"/>
  <p:txStyles>
    <p:titleStyle>
      <a:lvl1pPr algn="l" defTabSz="1218987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20" indent="-457120" algn="l" defTabSz="1218987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j-lt"/>
          <a:ea typeface="+mn-ea"/>
          <a:cs typeface="+mn-cs"/>
        </a:defRPr>
      </a:lvl1pPr>
      <a:lvl2pPr marL="990427" indent="-380933" algn="l" defTabSz="1218987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j-lt"/>
          <a:ea typeface="+mn-ea"/>
          <a:cs typeface="+mn-cs"/>
        </a:defRPr>
      </a:lvl2pPr>
      <a:lvl3pPr marL="152373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3pPr>
      <a:lvl4pPr marL="2133227" indent="-304747" algn="l" defTabSz="121898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2742720" indent="-304747" algn="l" defTabSz="121898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j-lt"/>
          <a:ea typeface="+mn-ea"/>
          <a:cs typeface="+mn-cs"/>
        </a:defRPr>
      </a:lvl5pPr>
      <a:lvl6pPr marL="335221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1707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200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069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1000">
              <a:srgbClr val="EEEEEE"/>
            </a:gs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42"/>
            <a:ext cx="8229600" cy="711081"/>
          </a:xfrm>
          <a:prstGeom prst="rect">
            <a:avLst/>
          </a:prstGeom>
        </p:spPr>
        <p:txBody>
          <a:bodyPr vert="horz" lIns="121899" tIns="60949" rIns="121899" bIns="60949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38428"/>
            <a:ext cx="8229600" cy="4987739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202603-F19B-4B0D-9AB5-FD1F87325F0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6/10/2014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freepowerpointtemplates.com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1" y="6356354"/>
            <a:ext cx="2133600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69268-9C8B-4EBF-A9EE-DC5DC2D48D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9520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p:hf sldNum="0" hdr="0" dt="0"/>
  <p:txStyles>
    <p:titleStyle>
      <a:lvl1pPr algn="l" defTabSz="1218987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20" indent="-457120" algn="l" defTabSz="1218987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j-lt"/>
          <a:ea typeface="+mn-ea"/>
          <a:cs typeface="+mn-cs"/>
        </a:defRPr>
      </a:lvl1pPr>
      <a:lvl2pPr marL="990427" indent="-380933" algn="l" defTabSz="1218987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j-lt"/>
          <a:ea typeface="+mn-ea"/>
          <a:cs typeface="+mn-cs"/>
        </a:defRPr>
      </a:lvl2pPr>
      <a:lvl3pPr marL="152373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3pPr>
      <a:lvl4pPr marL="2133227" indent="-304747" algn="l" defTabSz="121898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2742720" indent="-304747" algn="l" defTabSz="121898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j-lt"/>
          <a:ea typeface="+mn-ea"/>
          <a:cs typeface="+mn-cs"/>
        </a:defRPr>
      </a:lvl5pPr>
      <a:lvl6pPr marL="335221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1707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200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069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Simple Organization Chart</a:t>
            </a:r>
            <a:endParaRPr lang="en-US" dirty="0"/>
          </a:p>
        </p:txBody>
      </p:sp>
      <p:grpSp>
        <p:nvGrpSpPr>
          <p:cNvPr id="33" name="Group 32"/>
          <p:cNvGrpSpPr/>
          <p:nvPr/>
        </p:nvGrpSpPr>
        <p:grpSpPr>
          <a:xfrm>
            <a:off x="1332187" y="1751779"/>
            <a:ext cx="6479627" cy="3991022"/>
            <a:chOff x="1332187" y="1600200"/>
            <a:chExt cx="6479627" cy="3991022"/>
          </a:xfrm>
        </p:grpSpPr>
        <p:grpSp>
          <p:nvGrpSpPr>
            <p:cNvPr id="32" name="Group 31"/>
            <p:cNvGrpSpPr/>
            <p:nvPr/>
          </p:nvGrpSpPr>
          <p:grpSpPr>
            <a:xfrm>
              <a:off x="2696423" y="2816770"/>
              <a:ext cx="3751154" cy="765424"/>
              <a:chOff x="2679342" y="2816770"/>
              <a:chExt cx="3751154" cy="765424"/>
            </a:xfrm>
          </p:grpSpPr>
          <p:cxnSp>
            <p:nvCxnSpPr>
              <p:cNvPr id="27" name="Straight Connector 26"/>
              <p:cNvCxnSpPr/>
              <p:nvPr/>
            </p:nvCxnSpPr>
            <p:spPr>
              <a:xfrm>
                <a:off x="2682766" y="3200400"/>
                <a:ext cx="3733800" cy="1588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rot="5400000">
                <a:off x="6239202" y="3390900"/>
                <a:ext cx="381000" cy="1588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rot="5400000">
                <a:off x="2489636" y="3390900"/>
                <a:ext cx="381000" cy="1588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rot="5400000">
                <a:off x="4381499" y="3006476"/>
                <a:ext cx="381000" cy="1588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7" name="TextBox 16"/>
            <p:cNvSpPr txBox="1"/>
            <p:nvPr/>
          </p:nvSpPr>
          <p:spPr>
            <a:xfrm flipH="1">
              <a:off x="2524255" y="5221890"/>
              <a:ext cx="409549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kern="0" smtClean="0">
                  <a:solidFill>
                    <a:sysClr val="windowText" lastClr="000000">
                      <a:lumMod val="65000"/>
                      <a:lumOff val="35000"/>
                    </a:sysClr>
                  </a:solidFill>
                  <a:latin typeface="Arial" pitchFamily="34" charset="0"/>
                  <a:cs typeface="Arial" pitchFamily="34" charset="0"/>
                </a:rPr>
                <a:t>You can replace this text placeholder</a:t>
              </a:r>
              <a:endParaRPr lang="en-US" sz="1800" dirty="0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2900855" y="1600200"/>
              <a:ext cx="3342290" cy="129978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>
              <a:innerShdw dist="50800" dir="13500000">
                <a:prstClr val="black">
                  <a:alpha val="2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Sample Text</a:t>
              </a:r>
              <a:endParaRPr lang="en-US" dirty="0"/>
            </a:p>
          </p:txBody>
        </p:sp>
        <p:grpSp>
          <p:nvGrpSpPr>
            <p:cNvPr id="23" name="Group 22"/>
            <p:cNvGrpSpPr/>
            <p:nvPr/>
          </p:nvGrpSpPr>
          <p:grpSpPr>
            <a:xfrm>
              <a:off x="1332187" y="3513959"/>
              <a:ext cx="6479627" cy="1066800"/>
              <a:chOff x="1206062" y="4616669"/>
              <a:chExt cx="6479627" cy="1066800"/>
            </a:xfrm>
          </p:grpSpPr>
          <p:sp>
            <p:nvSpPr>
              <p:cNvPr id="21" name="Rectangle 20"/>
              <p:cNvSpPr/>
              <p:nvPr/>
            </p:nvSpPr>
            <p:spPr>
              <a:xfrm>
                <a:off x="1206062" y="4616669"/>
                <a:ext cx="2743200" cy="1066800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  <a:effectLst>
                <a:innerShdw dist="50800" dir="13500000">
                  <a:prstClr val="black">
                    <a:alpha val="2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800" kern="0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This is a </a:t>
                </a:r>
              </a:p>
              <a:p>
                <a:pPr algn="ctr"/>
                <a:r>
                  <a:rPr lang="en-US" sz="1800" kern="0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sample text</a:t>
                </a:r>
                <a:endParaRPr lang="en-US" sz="18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4942489" y="4616669"/>
                <a:ext cx="2743200" cy="10668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>
                <a:innerShdw dist="50800" dir="13500000">
                  <a:prstClr val="black">
                    <a:alpha val="2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800" kern="0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This is a </a:t>
                </a:r>
              </a:p>
              <a:p>
                <a:pPr algn="ctr"/>
                <a:r>
                  <a:rPr lang="en-US" sz="1800" kern="0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sample text</a:t>
                </a:r>
                <a:endParaRPr lang="en-US" sz="1800" dirty="0">
                  <a:solidFill>
                    <a:schemeClr val="bg1"/>
                  </a:solidFill>
                </a:endParaRPr>
              </a:p>
            </p:txBody>
          </p:sp>
        </p:grpSp>
      </p:grp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978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Simple Organization Chart</a:t>
            </a:r>
            <a:endParaRPr lang="en-US" dirty="0"/>
          </a:p>
        </p:txBody>
      </p:sp>
      <p:grpSp>
        <p:nvGrpSpPr>
          <p:cNvPr id="4" name="Group 31"/>
          <p:cNvGrpSpPr/>
          <p:nvPr/>
        </p:nvGrpSpPr>
        <p:grpSpPr>
          <a:xfrm>
            <a:off x="1813034" y="2968349"/>
            <a:ext cx="5464066" cy="765424"/>
            <a:chOff x="2679342" y="2816770"/>
            <a:chExt cx="3751154" cy="765424"/>
          </a:xfrm>
        </p:grpSpPr>
        <p:cxnSp>
          <p:nvCxnSpPr>
            <p:cNvPr id="27" name="Straight Connector 26"/>
            <p:cNvCxnSpPr/>
            <p:nvPr/>
          </p:nvCxnSpPr>
          <p:spPr>
            <a:xfrm>
              <a:off x="2682766" y="3200400"/>
              <a:ext cx="3733800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5400000">
              <a:off x="6239202" y="3390900"/>
              <a:ext cx="381000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5400000">
              <a:off x="2489636" y="3390900"/>
              <a:ext cx="381000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4381499" y="3006476"/>
              <a:ext cx="381000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4381499" y="3353315"/>
              <a:ext cx="381000" cy="1588"/>
            </a:xfrm>
            <a:prstGeom prst="line">
              <a:avLst/>
            </a:prstGeom>
            <a:ln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TextBox 16"/>
          <p:cNvSpPr txBox="1"/>
          <p:nvPr/>
        </p:nvSpPr>
        <p:spPr>
          <a:xfrm flipH="1">
            <a:off x="2524255" y="5373469"/>
            <a:ext cx="40954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kern="0" smtClean="0">
                <a:solidFill>
                  <a:sysClr val="windowText" lastClr="000000">
                    <a:lumMod val="65000"/>
                    <a:lumOff val="35000"/>
                  </a:sysClr>
                </a:solidFill>
                <a:latin typeface="Arial" pitchFamily="34" charset="0"/>
                <a:cs typeface="Arial" pitchFamily="34" charset="0"/>
              </a:rPr>
              <a:t>You can replace this text placeholder</a:t>
            </a:r>
            <a:endParaRPr lang="en-US" sz="1800" dirty="0"/>
          </a:p>
        </p:txBody>
      </p:sp>
      <p:sp>
        <p:nvSpPr>
          <p:cNvPr id="20" name="Rectangle 19"/>
          <p:cNvSpPr/>
          <p:nvPr/>
        </p:nvSpPr>
        <p:spPr>
          <a:xfrm>
            <a:off x="2900855" y="1751779"/>
            <a:ext cx="3342290" cy="1299780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innerShdw dist="50800" dir="13500000">
              <a:prstClr val="black">
                <a:alpha val="2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Sample Text</a:t>
            </a:r>
            <a:endParaRPr lang="en-US" dirty="0"/>
          </a:p>
        </p:txBody>
      </p:sp>
      <p:grpSp>
        <p:nvGrpSpPr>
          <p:cNvPr id="5" name="Group 22"/>
          <p:cNvGrpSpPr/>
          <p:nvPr/>
        </p:nvGrpSpPr>
        <p:grpSpPr>
          <a:xfrm>
            <a:off x="666094" y="3665538"/>
            <a:ext cx="7811813" cy="1066800"/>
            <a:chOff x="596462" y="4616669"/>
            <a:chExt cx="8878613" cy="1066800"/>
          </a:xfrm>
        </p:grpSpPr>
        <p:sp>
          <p:nvSpPr>
            <p:cNvPr id="21" name="Rectangle 20"/>
            <p:cNvSpPr/>
            <p:nvPr/>
          </p:nvSpPr>
          <p:spPr>
            <a:xfrm>
              <a:off x="596462" y="4616669"/>
              <a:ext cx="2743200" cy="1066800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ffectLst>
              <a:innerShdw dist="50800" dir="13500000">
                <a:prstClr val="black">
                  <a:alpha val="2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kern="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This is a </a:t>
              </a:r>
            </a:p>
            <a:p>
              <a:pPr algn="ctr"/>
              <a:r>
                <a:rPr lang="en-US" sz="1800" kern="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sample text</a:t>
              </a:r>
              <a:endParaRPr lang="en-US" sz="1800" dirty="0">
                <a:solidFill>
                  <a:schemeClr val="bg1"/>
                </a:solidFill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3664168" y="4616669"/>
              <a:ext cx="2743200" cy="10668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innerShdw dist="50800" dir="13500000">
                <a:prstClr val="black">
                  <a:alpha val="2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kern="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This is a </a:t>
              </a:r>
            </a:p>
            <a:p>
              <a:pPr algn="ctr"/>
              <a:r>
                <a:rPr lang="en-US" sz="1800" kern="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sample text</a:t>
              </a:r>
              <a:endParaRPr lang="en-US" sz="1800" dirty="0">
                <a:solidFill>
                  <a:schemeClr val="bg1"/>
                </a:solidFill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6731875" y="4616669"/>
              <a:ext cx="2743200" cy="106680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  <a:effectLst>
              <a:innerShdw dist="50800" dir="13500000">
                <a:prstClr val="black">
                  <a:alpha val="2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800" kern="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This is a </a:t>
              </a:r>
            </a:p>
            <a:p>
              <a:pPr algn="ctr"/>
              <a:r>
                <a:rPr lang="en-US" sz="1800" kern="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sample text</a:t>
              </a:r>
              <a:endParaRPr lang="en-US" sz="1800" dirty="0">
                <a:solidFill>
                  <a:schemeClr val="bg1"/>
                </a:solidFill>
              </a:endParaRPr>
            </a:p>
          </p:txBody>
        </p:sp>
      </p:grp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978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Simple Organization Chart</a:t>
            </a:r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666094" y="1515241"/>
            <a:ext cx="7811813" cy="4352159"/>
            <a:chOff x="666094" y="1295400"/>
            <a:chExt cx="7811813" cy="4352159"/>
          </a:xfrm>
        </p:grpSpPr>
        <p:grpSp>
          <p:nvGrpSpPr>
            <p:cNvPr id="3" name="Group 31"/>
            <p:cNvGrpSpPr/>
            <p:nvPr/>
          </p:nvGrpSpPr>
          <p:grpSpPr>
            <a:xfrm>
              <a:off x="1813034" y="2511970"/>
              <a:ext cx="5464066" cy="2137024"/>
              <a:chOff x="2679342" y="2816770"/>
              <a:chExt cx="3751154" cy="2137024"/>
            </a:xfrm>
          </p:grpSpPr>
          <p:cxnSp>
            <p:nvCxnSpPr>
              <p:cNvPr id="27" name="Straight Connector 26"/>
              <p:cNvCxnSpPr/>
              <p:nvPr/>
            </p:nvCxnSpPr>
            <p:spPr>
              <a:xfrm>
                <a:off x="2682766" y="3200400"/>
                <a:ext cx="3733800" cy="1588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rot="5400000">
                <a:off x="6239202" y="3390900"/>
                <a:ext cx="381000" cy="1588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rot="5400000">
                <a:off x="2489636" y="3390900"/>
                <a:ext cx="381000" cy="1588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Straight Connector 30"/>
              <p:cNvCxnSpPr/>
              <p:nvPr/>
            </p:nvCxnSpPr>
            <p:spPr>
              <a:xfrm rot="5400000">
                <a:off x="4381499" y="3006476"/>
                <a:ext cx="381000" cy="1588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 rot="5400000">
                <a:off x="4381499" y="3353315"/>
                <a:ext cx="381000" cy="1588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 rot="5400000">
                <a:off x="6239202" y="4762500"/>
                <a:ext cx="381000" cy="1588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 rot="5400000">
                <a:off x="2489636" y="4762500"/>
                <a:ext cx="381000" cy="1588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 rot="5400000">
                <a:off x="4381499" y="4724915"/>
                <a:ext cx="381000" cy="1588"/>
              </a:xfrm>
              <a:prstGeom prst="line">
                <a:avLst/>
              </a:prstGeom>
              <a:ln>
                <a:solidFill>
                  <a:schemeClr val="bg1">
                    <a:lumMod val="6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0" name="Rectangle 19"/>
            <p:cNvSpPr/>
            <p:nvPr/>
          </p:nvSpPr>
          <p:spPr>
            <a:xfrm>
              <a:off x="2900855" y="1295400"/>
              <a:ext cx="3342290" cy="1299780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  <a:effectLst>
              <a:innerShdw dist="50800" dir="13500000">
                <a:prstClr val="black">
                  <a:alpha val="2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Sample Text</a:t>
              </a:r>
              <a:endParaRPr lang="en-US" dirty="0"/>
            </a:p>
          </p:txBody>
        </p:sp>
        <p:grpSp>
          <p:nvGrpSpPr>
            <p:cNvPr id="4" name="Group 22"/>
            <p:cNvGrpSpPr/>
            <p:nvPr/>
          </p:nvGrpSpPr>
          <p:grpSpPr>
            <a:xfrm>
              <a:off x="666094" y="3209159"/>
              <a:ext cx="7811813" cy="2438400"/>
              <a:chOff x="596462" y="4616669"/>
              <a:chExt cx="8878613" cy="2438400"/>
            </a:xfrm>
          </p:grpSpPr>
          <p:sp>
            <p:nvSpPr>
              <p:cNvPr id="21" name="Rectangle 20"/>
              <p:cNvSpPr/>
              <p:nvPr/>
            </p:nvSpPr>
            <p:spPr>
              <a:xfrm>
                <a:off x="596462" y="4616669"/>
                <a:ext cx="2743200" cy="1066800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  <a:effectLst>
                <a:innerShdw dist="50800" dir="13500000">
                  <a:prstClr val="black">
                    <a:alpha val="2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800" kern="0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This is a </a:t>
                </a:r>
              </a:p>
              <a:p>
                <a:pPr algn="ctr"/>
                <a:r>
                  <a:rPr lang="en-US" sz="1800" kern="0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sample text</a:t>
                </a:r>
                <a:endParaRPr lang="en-US" sz="18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3664168" y="4616669"/>
                <a:ext cx="2743200" cy="10668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>
                <a:innerShdw dist="50800" dir="13500000">
                  <a:prstClr val="black">
                    <a:alpha val="2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800" kern="0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This is a </a:t>
                </a:r>
              </a:p>
              <a:p>
                <a:pPr algn="ctr"/>
                <a:r>
                  <a:rPr lang="en-US" sz="1800" kern="0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sample text</a:t>
                </a:r>
                <a:endParaRPr lang="en-US" sz="18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6731875" y="4616669"/>
                <a:ext cx="2743200" cy="106680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  <a:effectLst>
                <a:innerShdw dist="50800" dir="13500000">
                  <a:prstClr val="black">
                    <a:alpha val="2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800" kern="0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This is a </a:t>
                </a:r>
              </a:p>
              <a:p>
                <a:pPr algn="ctr"/>
                <a:r>
                  <a:rPr lang="en-US" sz="1800" kern="0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sample text</a:t>
                </a:r>
                <a:endParaRPr lang="en-US" sz="18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596462" y="5988269"/>
                <a:ext cx="2743200" cy="1066800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  <a:effectLst>
                <a:innerShdw dist="50800" dir="13500000">
                  <a:prstClr val="black">
                    <a:alpha val="2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800" kern="0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This is a </a:t>
                </a:r>
              </a:p>
              <a:p>
                <a:pPr algn="ctr"/>
                <a:r>
                  <a:rPr lang="en-US" sz="1800" kern="0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sample text</a:t>
                </a:r>
                <a:endParaRPr lang="en-US" sz="18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3664168" y="5988269"/>
                <a:ext cx="2743200" cy="1066800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  <a:effectLst>
                <a:innerShdw dist="50800" dir="13500000">
                  <a:prstClr val="black">
                    <a:alpha val="2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800" kern="0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This is a </a:t>
                </a:r>
              </a:p>
              <a:p>
                <a:pPr algn="ctr"/>
                <a:r>
                  <a:rPr lang="en-US" sz="1800" kern="0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sample text</a:t>
                </a:r>
                <a:endParaRPr lang="en-US" sz="18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6731875" y="5988269"/>
                <a:ext cx="2743200" cy="1066800"/>
              </a:xfrm>
              <a:prstGeom prst="rect">
                <a:avLst/>
              </a:prstGeom>
              <a:solidFill>
                <a:srgbClr val="00B050"/>
              </a:solidFill>
              <a:ln>
                <a:noFill/>
              </a:ln>
              <a:effectLst>
                <a:innerShdw dist="50800" dir="13500000">
                  <a:prstClr val="black">
                    <a:alpha val="20000"/>
                  </a:prstClr>
                </a:inn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800" kern="0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This is a </a:t>
                </a:r>
              </a:p>
              <a:p>
                <a:pPr algn="ctr"/>
                <a:r>
                  <a:rPr lang="en-US" sz="1800" kern="0" dirty="0" smtClean="0">
                    <a:solidFill>
                      <a:schemeClr val="bg1"/>
                    </a:solidFill>
                    <a:latin typeface="Arial" pitchFamily="34" charset="0"/>
                    <a:cs typeface="Arial" pitchFamily="34" charset="0"/>
                  </a:rPr>
                  <a:t>sample text</a:t>
                </a:r>
                <a:endParaRPr lang="en-US" sz="1800" dirty="0">
                  <a:solidFill>
                    <a:schemeClr val="bg1"/>
                  </a:solidFill>
                </a:endParaRPr>
              </a:p>
            </p:txBody>
          </p:sp>
        </p:grpSp>
      </p:grp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freepowerpointtemplates.com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978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val 24"/>
          <p:cNvSpPr/>
          <p:nvPr/>
        </p:nvSpPr>
        <p:spPr>
          <a:xfrm>
            <a:off x="1222696" y="2296181"/>
            <a:ext cx="6625904" cy="1586188"/>
          </a:xfrm>
          <a:prstGeom prst="ellipse">
            <a:avLst/>
          </a:prstGeom>
          <a:solidFill>
            <a:srgbClr val="0779B7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>
              <a:defRPr/>
            </a:pPr>
            <a:endParaRPr lang="en-US" sz="1800" kern="0">
              <a:solidFill>
                <a:sysClr val="window" lastClr="FFFFFF"/>
              </a:solidFill>
            </a:endParaRPr>
          </a:p>
        </p:txBody>
      </p:sp>
      <p:sp>
        <p:nvSpPr>
          <p:cNvPr id="30" name="Footer Placeholder 2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>
                <a:solidFill>
                  <a:prstClr val="black">
                    <a:tint val="75000"/>
                  </a:prstClr>
                </a:solidFill>
              </a:rPr>
              <a:t>freepowerpointtemplates.com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629400" y="5371355"/>
            <a:ext cx="19744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>
                    <a:lumMod val="85000"/>
                    <a:lumOff val="15000"/>
                  </a:prstClr>
                </a:solidFill>
                <a:latin typeface="Helvetica Condensed Medium" pitchFamily="50" charset="0"/>
                <a:ea typeface="Gulim" pitchFamily="34" charset="-127"/>
              </a:rPr>
              <a:t>THANK YOU</a:t>
            </a:r>
            <a:endParaRPr lang="en-US" dirty="0">
              <a:solidFill>
                <a:prstClr val="black">
                  <a:lumMod val="85000"/>
                  <a:lumOff val="15000"/>
                </a:prstClr>
              </a:solidFill>
              <a:latin typeface="Helvetica Condensed Medium" pitchFamily="50" charset="0"/>
              <a:ea typeface="Gulim" pitchFamily="34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646331" y="5852970"/>
            <a:ext cx="20574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smtClean="0">
                <a:solidFill>
                  <a:prstClr val="black">
                    <a:lumMod val="85000"/>
                    <a:lumOff val="15000"/>
                  </a:prstClr>
                </a:solidFill>
                <a:latin typeface="Arial" pitchFamily="34" charset="0"/>
                <a:cs typeface="Arial" pitchFamily="34" charset="0"/>
              </a:rPr>
              <a:t>You can change this text.</a:t>
            </a:r>
            <a:endParaRPr lang="en-US" sz="1050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553200" y="5435887"/>
            <a:ext cx="45719" cy="609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black">
                  <a:lumMod val="85000"/>
                  <a:lumOff val="15000"/>
                </a:prstClr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4956308" y="2163490"/>
            <a:ext cx="2739892" cy="655910"/>
          </a:xfrm>
          <a:prstGeom prst="ellipse">
            <a:avLst/>
          </a:prstGeom>
          <a:solidFill>
            <a:srgbClr val="0779B7">
              <a:alpha val="15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>
              <a:defRPr/>
            </a:pPr>
            <a:endParaRPr lang="en-US" sz="1800" kern="0">
              <a:solidFill>
                <a:sysClr val="window" lastClr="FFFFFF"/>
              </a:solidFill>
            </a:endParaRPr>
          </a:p>
        </p:txBody>
      </p:sp>
      <p:sp>
        <p:nvSpPr>
          <p:cNvPr id="23" name="Oval 22"/>
          <p:cNvSpPr/>
          <p:nvPr/>
        </p:nvSpPr>
        <p:spPr>
          <a:xfrm>
            <a:off x="1905000" y="2970940"/>
            <a:ext cx="6053346" cy="1449125"/>
          </a:xfrm>
          <a:prstGeom prst="ellipse">
            <a:avLst/>
          </a:prstGeom>
          <a:solidFill>
            <a:srgbClr val="0779B7">
              <a:alpha val="54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>
              <a:defRPr/>
            </a:pPr>
            <a:endParaRPr lang="en-US" sz="1800" kern="0">
              <a:solidFill>
                <a:sysClr val="window" lastClr="FFFFFF"/>
              </a:solidFill>
            </a:endParaRPr>
          </a:p>
        </p:txBody>
      </p:sp>
      <p:sp>
        <p:nvSpPr>
          <p:cNvPr id="24" name="Oval 23"/>
          <p:cNvSpPr/>
          <p:nvPr/>
        </p:nvSpPr>
        <p:spPr>
          <a:xfrm>
            <a:off x="838200" y="3156265"/>
            <a:ext cx="4251525" cy="1017782"/>
          </a:xfrm>
          <a:prstGeom prst="ellipse">
            <a:avLst/>
          </a:prstGeom>
          <a:solidFill>
            <a:srgbClr val="0779B7">
              <a:alpha val="40000"/>
            </a:srgb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>
              <a:defRPr/>
            </a:pPr>
            <a:endParaRPr lang="en-US" sz="1800" kern="0">
              <a:solidFill>
                <a:sysClr val="window" lastClr="FFFFFF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508975" y="2814935"/>
            <a:ext cx="6053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mtClean="0">
                <a:solidFill>
                  <a:prstClr val="white"/>
                </a:solidFill>
              </a:rPr>
              <a:t>FreePowerPointTemplates.com</a:t>
            </a:r>
            <a:endParaRPr lang="en-US">
              <a:solidFill>
                <a:prstClr val="white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097248" y="1371600"/>
            <a:ext cx="487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smtClean="0">
                <a:solidFill>
                  <a:prstClr val="black"/>
                </a:solidFill>
              </a:rPr>
              <a:t>Download free slides and templates</a:t>
            </a:r>
            <a:endParaRPr lang="en-US" sz="18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7059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115</Words>
  <Application>Microsoft Office PowerPoint</Application>
  <PresentationFormat>On-screen Show (4:3)</PresentationFormat>
  <Paragraphs>40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Office Theme</vt:lpstr>
      <vt:lpstr>1_Office Theme</vt:lpstr>
      <vt:lpstr>Simple Organization Chart</vt:lpstr>
      <vt:lpstr>Simple Organization Chart</vt:lpstr>
      <vt:lpstr>Simple Organization Chart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Human Resources PowerPoint Template</dc:title>
  <dc:creator>FPPT</dc:creator>
  <cp:lastModifiedBy>Julian</cp:lastModifiedBy>
  <cp:revision>2</cp:revision>
  <dcterms:created xsi:type="dcterms:W3CDTF">2014-02-21T02:04:43Z</dcterms:created>
  <dcterms:modified xsi:type="dcterms:W3CDTF">2014-06-10T14:18:51Z</dcterms:modified>
</cp:coreProperties>
</file>