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7"/>
  </p:notesMasterIdLst>
  <p:sldIdLst>
    <p:sldId id="286" r:id="rId3"/>
    <p:sldId id="290" r:id="rId4"/>
    <p:sldId id="291" r:id="rId5"/>
    <p:sldId id="292" r:id="rId6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63" autoAdjust="0"/>
    <p:restoredTop sz="94660"/>
  </p:normalViewPr>
  <p:slideViewPr>
    <p:cSldViewPr>
      <p:cViewPr varScale="1">
        <p:scale>
          <a:sx n="88" d="100"/>
          <a:sy n="8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DAB7C-1ED6-424A-A0F2-215017B0D9DB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9BBB-2AD1-4364-9279-48B74111FBC1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B525E-5A64-43EE-9806-7333A711EE23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D60CE-977F-4A5A-A566-022569DB4684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4B4E-F11F-4D89-991A-35C1A1B8E3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646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54FF7-18C3-4706-A636-D4D194A1A5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723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684CD-B018-41A8-9B04-C05C5067680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892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810F-4F2F-45B2-97F8-DB6BE53D3C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57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998C-A99A-415A-8D83-4B71BDFA922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0251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ED766-6BE9-4B1A-8331-3A363CBDE0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4251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F9392-D212-4F67-9793-D9E82CBA42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36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4325-C14C-4E23-A05B-A5143E006435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E-2271-4BD0-9544-920A41CA2D8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11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2E97C-6159-4F16-8C7D-7E309CE280F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771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3E16-96B9-4124-9B58-A0A279C0B21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6490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7186B-0109-4727-921E-41D3C5D917B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8353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E60C-9853-4E7A-9CAB-50FA33AFDD2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25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23B3-285B-4561-B70F-8605A783C37B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881E-49F1-40B1-8ECE-0BB0CECB2D66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135B-5455-4EC8-A448-62138F3A3594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689E6-7FF4-4320-9BB8-BEA23DD896F9}" type="datetime1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5D94-AD6E-44BF-B430-C605E7AB5EC0}" type="datetime1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50D1C-AC4C-47E8-A878-A4A5E0FA4167}" type="datetime1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FF078-E213-4C51-A34C-F91AACBA274C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C7694-77AC-4E67-82B4-DA46A419ADD5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02603-F19B-4B0D-9AB5-FD1F87325F0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52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Organization Chart</a:t>
            </a:r>
            <a:endParaRPr lang="en-US" dirty="0"/>
          </a:p>
        </p:txBody>
      </p:sp>
      <p:grpSp>
        <p:nvGrpSpPr>
          <p:cNvPr id="33" name="Group 32"/>
          <p:cNvGrpSpPr/>
          <p:nvPr/>
        </p:nvGrpSpPr>
        <p:grpSpPr>
          <a:xfrm>
            <a:off x="1332187" y="1751779"/>
            <a:ext cx="6479627" cy="3991022"/>
            <a:chOff x="1332187" y="1600200"/>
            <a:chExt cx="6479627" cy="3991022"/>
          </a:xfrm>
        </p:grpSpPr>
        <p:grpSp>
          <p:nvGrpSpPr>
            <p:cNvPr id="32" name="Group 31"/>
            <p:cNvGrpSpPr/>
            <p:nvPr/>
          </p:nvGrpSpPr>
          <p:grpSpPr>
            <a:xfrm>
              <a:off x="2696423" y="2816770"/>
              <a:ext cx="3751154" cy="765424"/>
              <a:chOff x="2679342" y="2816770"/>
              <a:chExt cx="3751154" cy="76542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2682766" y="3200400"/>
                <a:ext cx="37338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239202" y="3390900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2489636" y="3390900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4381499" y="3006476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/>
            <p:cNvSpPr txBox="1"/>
            <p:nvPr/>
          </p:nvSpPr>
          <p:spPr>
            <a:xfrm flipH="1">
              <a:off x="2524255" y="5221890"/>
              <a:ext cx="40954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 smtClea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replace this text placeholder</a:t>
              </a:r>
              <a:endParaRPr lang="en-US" sz="18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900855" y="1600200"/>
              <a:ext cx="3342290" cy="129978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innerShdw dist="50800" dir="13500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Sample Text</a:t>
              </a:r>
              <a:endParaRPr lang="en-US" dirty="0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1332187" y="3513959"/>
              <a:ext cx="6479627" cy="1066800"/>
              <a:chOff x="1206062" y="4616669"/>
              <a:chExt cx="6479627" cy="106680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206062" y="4616669"/>
                <a:ext cx="2743200" cy="10668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effectLst>
                <a:innerShdw dist="50800" dir="135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This is a </a:t>
                </a:r>
              </a:p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4942489" y="4616669"/>
                <a:ext cx="2743200" cy="106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innerShdw dist="50800" dir="135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This is a </a:t>
                </a:r>
              </a:p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Organization Chart</a:t>
            </a:r>
            <a:endParaRPr lang="en-US" dirty="0"/>
          </a:p>
        </p:txBody>
      </p:sp>
      <p:grpSp>
        <p:nvGrpSpPr>
          <p:cNvPr id="4" name="Group 31"/>
          <p:cNvGrpSpPr/>
          <p:nvPr/>
        </p:nvGrpSpPr>
        <p:grpSpPr>
          <a:xfrm>
            <a:off x="1813034" y="2968349"/>
            <a:ext cx="5464066" cy="765424"/>
            <a:chOff x="2679342" y="2816770"/>
            <a:chExt cx="3751154" cy="765424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2682766" y="3200400"/>
              <a:ext cx="3733800" cy="1588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6239202" y="3390900"/>
              <a:ext cx="381000" cy="1588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2489636" y="3390900"/>
              <a:ext cx="381000" cy="1588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4381499" y="3006476"/>
              <a:ext cx="381000" cy="1588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381499" y="3353315"/>
              <a:ext cx="381000" cy="1588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/>
          <p:cNvSpPr txBox="1"/>
          <p:nvPr/>
        </p:nvSpPr>
        <p:spPr>
          <a:xfrm flipH="1">
            <a:off x="2524255" y="5373469"/>
            <a:ext cx="4095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kern="0" smtClean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Arial" pitchFamily="34" charset="0"/>
                <a:cs typeface="Arial" pitchFamily="34" charset="0"/>
              </a:rPr>
              <a:t>You can replace this text placeholder</a:t>
            </a:r>
            <a:endParaRPr lang="en-US" sz="1800" dirty="0"/>
          </a:p>
        </p:txBody>
      </p:sp>
      <p:sp>
        <p:nvSpPr>
          <p:cNvPr id="20" name="Rectangle 19"/>
          <p:cNvSpPr/>
          <p:nvPr/>
        </p:nvSpPr>
        <p:spPr>
          <a:xfrm>
            <a:off x="2900855" y="1751779"/>
            <a:ext cx="3342290" cy="129978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innerShdw dist="50800" dir="135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Sample Text</a:t>
            </a:r>
            <a:endParaRPr lang="en-US" dirty="0"/>
          </a:p>
        </p:txBody>
      </p:sp>
      <p:grpSp>
        <p:nvGrpSpPr>
          <p:cNvPr id="5" name="Group 22"/>
          <p:cNvGrpSpPr/>
          <p:nvPr/>
        </p:nvGrpSpPr>
        <p:grpSpPr>
          <a:xfrm>
            <a:off x="666094" y="3665538"/>
            <a:ext cx="7811813" cy="1066800"/>
            <a:chOff x="596462" y="4616669"/>
            <a:chExt cx="8878613" cy="1066800"/>
          </a:xfrm>
        </p:grpSpPr>
        <p:sp>
          <p:nvSpPr>
            <p:cNvPr id="21" name="Rectangle 20"/>
            <p:cNvSpPr/>
            <p:nvPr/>
          </p:nvSpPr>
          <p:spPr>
            <a:xfrm>
              <a:off x="596462" y="4616669"/>
              <a:ext cx="2743200" cy="10668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innerShdw dist="50800" dir="13500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</a:t>
              </a:r>
            </a:p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664168" y="4616669"/>
              <a:ext cx="2743200" cy="1066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innerShdw dist="50800" dir="13500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</a:t>
              </a:r>
            </a:p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731875" y="4616669"/>
              <a:ext cx="2743200" cy="10668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innerShdw dist="50800" dir="13500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This is a </a:t>
              </a:r>
            </a:p>
            <a:p>
              <a:pPr algn="ctr"/>
              <a:r>
                <a:rPr lang="en-US" sz="1800" kern="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Organization Chart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666094" y="1515241"/>
            <a:ext cx="7811813" cy="4352159"/>
            <a:chOff x="666094" y="1295400"/>
            <a:chExt cx="7811813" cy="4352159"/>
          </a:xfrm>
        </p:grpSpPr>
        <p:grpSp>
          <p:nvGrpSpPr>
            <p:cNvPr id="3" name="Group 31"/>
            <p:cNvGrpSpPr/>
            <p:nvPr/>
          </p:nvGrpSpPr>
          <p:grpSpPr>
            <a:xfrm>
              <a:off x="1813034" y="2511970"/>
              <a:ext cx="5464066" cy="2137024"/>
              <a:chOff x="2679342" y="2816770"/>
              <a:chExt cx="3751154" cy="213702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2682766" y="3200400"/>
                <a:ext cx="37338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239202" y="3390900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2489636" y="3390900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4381499" y="3006476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4381499" y="3353315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5400000">
                <a:off x="6239202" y="4762500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rot="5400000">
                <a:off x="2489636" y="4762500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4381499" y="4724915"/>
                <a:ext cx="381000" cy="1588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Rectangle 19"/>
            <p:cNvSpPr/>
            <p:nvPr/>
          </p:nvSpPr>
          <p:spPr>
            <a:xfrm>
              <a:off x="2900855" y="1295400"/>
              <a:ext cx="3342290" cy="129978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innerShdw dist="50800" dir="13500000">
                <a:prstClr val="black">
                  <a:alpha val="2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Sample Text</a:t>
              </a:r>
              <a:endParaRPr lang="en-US" dirty="0"/>
            </a:p>
          </p:txBody>
        </p:sp>
        <p:grpSp>
          <p:nvGrpSpPr>
            <p:cNvPr id="4" name="Group 22"/>
            <p:cNvGrpSpPr/>
            <p:nvPr/>
          </p:nvGrpSpPr>
          <p:grpSpPr>
            <a:xfrm>
              <a:off x="666094" y="3209159"/>
              <a:ext cx="7811813" cy="2438400"/>
              <a:chOff x="596462" y="4616669"/>
              <a:chExt cx="8878613" cy="243840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596462" y="4616669"/>
                <a:ext cx="2743200" cy="10668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effectLst>
                <a:innerShdw dist="50800" dir="135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This is a </a:t>
                </a:r>
              </a:p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664168" y="4616669"/>
                <a:ext cx="2743200" cy="106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innerShdw dist="50800" dir="135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This is a </a:t>
                </a:r>
              </a:p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731875" y="4616669"/>
                <a:ext cx="2743200" cy="10668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  <a:effectLst>
                <a:innerShdw dist="50800" dir="135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This is a </a:t>
                </a:r>
              </a:p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96462" y="5988269"/>
                <a:ext cx="2743200" cy="10668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  <a:effectLst>
                <a:innerShdw dist="50800" dir="135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This is a </a:t>
                </a:r>
              </a:p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3664168" y="5988269"/>
                <a:ext cx="2743200" cy="1066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innerShdw dist="50800" dir="135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This is a </a:t>
                </a:r>
              </a:p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6731875" y="5988269"/>
                <a:ext cx="2743200" cy="10668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  <a:effectLst>
                <a:innerShdw dist="50800" dir="13500000">
                  <a:prstClr val="black">
                    <a:alpha val="2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This is a </a:t>
                </a:r>
              </a:p>
              <a:p>
                <a:pPr algn="ctr"/>
                <a:r>
                  <a:rPr lang="en-US" sz="1800" kern="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sample text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7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05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115</Words>
  <Application>Microsoft Office PowerPoint</Application>
  <PresentationFormat>On-screen Show (4:3)</PresentationFormat>
  <Paragraphs>40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Simple Organization Chart</vt:lpstr>
      <vt:lpstr>Simple Organization Chart</vt:lpstr>
      <vt:lpstr>Simple Organization Chart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PowerPoint Template</dc:title>
  <dc:creator>FPPT</dc:creator>
  <cp:lastModifiedBy>Julian</cp:lastModifiedBy>
  <cp:revision>2</cp:revision>
  <dcterms:created xsi:type="dcterms:W3CDTF">2014-02-21T02:04:43Z</dcterms:created>
  <dcterms:modified xsi:type="dcterms:W3CDTF">2014-06-10T14:18:51Z</dcterms:modified>
</cp:coreProperties>
</file>