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8" r:id="rId2"/>
    <p:sldId id="284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F060-CAAC-45F5-AFAF-580ED85DF038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752D-D7CC-45D4-B67F-2B022E0FA4AB}" type="datetime1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117C-D10C-46C2-8B72-5A4418CD6003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31E3-9EE3-4AC1-8AD2-AB92F880447D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CE24-2785-4B88-B27A-ED7FB3DD3AC4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4382-C98A-422C-ADA8-9E251EA91B32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9104-9DD0-45A9-9FA2-334F72A5106A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508F-A893-4842-83CC-7831CB302D59}" type="datetime1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437A-A3F7-4BAD-B610-399DF50B38B8}" type="datetime1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1939-6610-4CB1-9CF3-E35A108F590E}" type="datetime1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A2B9-6BD6-461C-A3A6-FA33C406816E}" type="datetime1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CEBB-47F5-4FBE-9FE9-640C31313D26}" type="datetime1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CFAD4-3905-4725-A36C-4C44EE5C5C0D}" type="datetime1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 Shapes for PowerPoint</a:t>
            </a:r>
            <a:endParaRPr lang="en-US" dirty="0"/>
          </a:p>
        </p:txBody>
      </p:sp>
      <p:sp>
        <p:nvSpPr>
          <p:cNvPr id="70" name="Freeform 69"/>
          <p:cNvSpPr>
            <a:spLocks noEditPoints="1"/>
          </p:cNvSpPr>
          <p:nvPr/>
        </p:nvSpPr>
        <p:spPr bwMode="auto">
          <a:xfrm>
            <a:off x="3499090" y="2830511"/>
            <a:ext cx="2570016" cy="2579689"/>
          </a:xfrm>
          <a:custGeom>
            <a:avLst/>
            <a:gdLst/>
            <a:ahLst/>
            <a:cxnLst>
              <a:cxn ang="0">
                <a:pos x="1142" y="532"/>
              </a:cxn>
              <a:cxn ang="0">
                <a:pos x="894" y="639"/>
              </a:cxn>
              <a:cxn ang="0">
                <a:pos x="695" y="818"/>
              </a:cxn>
              <a:cxn ang="0">
                <a:pos x="564" y="1054"/>
              </a:cxn>
              <a:cxn ang="0">
                <a:pos x="517" y="1330"/>
              </a:cxn>
              <a:cxn ang="0">
                <a:pos x="564" y="1607"/>
              </a:cxn>
              <a:cxn ang="0">
                <a:pos x="695" y="1843"/>
              </a:cxn>
              <a:cxn ang="0">
                <a:pos x="894" y="2022"/>
              </a:cxn>
              <a:cxn ang="0">
                <a:pos x="1142" y="2128"/>
              </a:cxn>
              <a:cxn ang="0">
                <a:pos x="1423" y="2144"/>
              </a:cxn>
              <a:cxn ang="0">
                <a:pos x="1684" y="2065"/>
              </a:cxn>
              <a:cxn ang="0">
                <a:pos x="1901" y="1910"/>
              </a:cxn>
              <a:cxn ang="0">
                <a:pos x="2056" y="1691"/>
              </a:cxn>
              <a:cxn ang="0">
                <a:pos x="2133" y="1425"/>
              </a:cxn>
              <a:cxn ang="0">
                <a:pos x="2117" y="1143"/>
              </a:cxn>
              <a:cxn ang="0">
                <a:pos x="2013" y="891"/>
              </a:cxn>
              <a:cxn ang="0">
                <a:pos x="1835" y="692"/>
              </a:cxn>
              <a:cxn ang="0">
                <a:pos x="1601" y="559"/>
              </a:cxn>
              <a:cxn ang="0">
                <a:pos x="1328" y="511"/>
              </a:cxn>
              <a:cxn ang="0">
                <a:pos x="1302" y="249"/>
              </a:cxn>
              <a:cxn ang="0">
                <a:pos x="1503" y="261"/>
              </a:cxn>
              <a:cxn ang="0">
                <a:pos x="1749" y="333"/>
              </a:cxn>
              <a:cxn ang="0">
                <a:pos x="1948" y="153"/>
              </a:cxn>
              <a:cxn ang="0">
                <a:pos x="2159" y="294"/>
              </a:cxn>
              <a:cxn ang="0">
                <a:pos x="2131" y="604"/>
              </a:cxn>
              <a:cxn ang="0">
                <a:pos x="2264" y="788"/>
              </a:cxn>
              <a:cxn ang="0">
                <a:pos x="2571" y="861"/>
              </a:cxn>
              <a:cxn ang="0">
                <a:pos x="2639" y="1108"/>
              </a:cxn>
              <a:cxn ang="0">
                <a:pos x="2411" y="1311"/>
              </a:cxn>
              <a:cxn ang="0">
                <a:pos x="2397" y="1511"/>
              </a:cxn>
              <a:cxn ang="0">
                <a:pos x="2327" y="1757"/>
              </a:cxn>
              <a:cxn ang="0">
                <a:pos x="2463" y="2029"/>
              </a:cxn>
              <a:cxn ang="0">
                <a:pos x="2311" y="2235"/>
              </a:cxn>
              <a:cxn ang="0">
                <a:pos x="2000" y="2188"/>
              </a:cxn>
              <a:cxn ang="0">
                <a:pos x="1807" y="2312"/>
              </a:cxn>
              <a:cxn ang="0">
                <a:pos x="1700" y="2617"/>
              </a:cxn>
              <a:cxn ang="0">
                <a:pos x="1389" y="2667"/>
              </a:cxn>
              <a:cxn ang="0">
                <a:pos x="1239" y="2417"/>
              </a:cxn>
              <a:cxn ang="0">
                <a:pos x="988" y="2368"/>
              </a:cxn>
              <a:cxn ang="0">
                <a:pos x="710" y="2519"/>
              </a:cxn>
              <a:cxn ang="0">
                <a:pos x="497" y="2379"/>
              </a:cxn>
              <a:cxn ang="0">
                <a:pos x="529" y="2069"/>
              </a:cxn>
              <a:cxn ang="0">
                <a:pos x="393" y="1885"/>
              </a:cxn>
              <a:cxn ang="0">
                <a:pos x="87" y="1815"/>
              </a:cxn>
              <a:cxn ang="0">
                <a:pos x="17" y="1565"/>
              </a:cxn>
              <a:cxn ang="0">
                <a:pos x="244" y="1364"/>
              </a:cxn>
              <a:cxn ang="0">
                <a:pos x="258" y="1161"/>
              </a:cxn>
              <a:cxn ang="0">
                <a:pos x="328" y="914"/>
              </a:cxn>
              <a:cxn ang="0">
                <a:pos x="150" y="714"/>
              </a:cxn>
              <a:cxn ang="0">
                <a:pos x="290" y="503"/>
              </a:cxn>
              <a:cxn ang="0">
                <a:pos x="543" y="585"/>
              </a:cxn>
              <a:cxn ang="0">
                <a:pos x="716" y="438"/>
              </a:cxn>
              <a:cxn ang="0">
                <a:pos x="920" y="328"/>
              </a:cxn>
              <a:cxn ang="0">
                <a:pos x="953" y="55"/>
              </a:cxn>
              <a:cxn ang="0">
                <a:pos x="1269" y="0"/>
              </a:cxn>
            </a:cxnLst>
            <a:rect l="0" t="0" r="r" b="b"/>
            <a:pathLst>
              <a:path w="2657" h="2667">
                <a:moveTo>
                  <a:pt x="1328" y="511"/>
                </a:moveTo>
                <a:lnTo>
                  <a:pt x="1234" y="517"/>
                </a:lnTo>
                <a:lnTo>
                  <a:pt x="1142" y="532"/>
                </a:lnTo>
                <a:lnTo>
                  <a:pt x="1054" y="559"/>
                </a:lnTo>
                <a:lnTo>
                  <a:pt x="971" y="594"/>
                </a:lnTo>
                <a:lnTo>
                  <a:pt x="894" y="639"/>
                </a:lnTo>
                <a:lnTo>
                  <a:pt x="820" y="692"/>
                </a:lnTo>
                <a:lnTo>
                  <a:pt x="754" y="751"/>
                </a:lnTo>
                <a:lnTo>
                  <a:pt x="695" y="818"/>
                </a:lnTo>
                <a:lnTo>
                  <a:pt x="642" y="891"/>
                </a:lnTo>
                <a:lnTo>
                  <a:pt x="599" y="970"/>
                </a:lnTo>
                <a:lnTo>
                  <a:pt x="564" y="1054"/>
                </a:lnTo>
                <a:lnTo>
                  <a:pt x="538" y="1143"/>
                </a:lnTo>
                <a:lnTo>
                  <a:pt x="522" y="1234"/>
                </a:lnTo>
                <a:lnTo>
                  <a:pt x="517" y="1330"/>
                </a:lnTo>
                <a:lnTo>
                  <a:pt x="522" y="1425"/>
                </a:lnTo>
                <a:lnTo>
                  <a:pt x="538" y="1518"/>
                </a:lnTo>
                <a:lnTo>
                  <a:pt x="564" y="1607"/>
                </a:lnTo>
                <a:lnTo>
                  <a:pt x="599" y="1691"/>
                </a:lnTo>
                <a:lnTo>
                  <a:pt x="642" y="1770"/>
                </a:lnTo>
                <a:lnTo>
                  <a:pt x="695" y="1843"/>
                </a:lnTo>
                <a:lnTo>
                  <a:pt x="754" y="1910"/>
                </a:lnTo>
                <a:lnTo>
                  <a:pt x="820" y="1969"/>
                </a:lnTo>
                <a:lnTo>
                  <a:pt x="894" y="2022"/>
                </a:lnTo>
                <a:lnTo>
                  <a:pt x="971" y="2065"/>
                </a:lnTo>
                <a:lnTo>
                  <a:pt x="1054" y="2102"/>
                </a:lnTo>
                <a:lnTo>
                  <a:pt x="1142" y="2128"/>
                </a:lnTo>
                <a:lnTo>
                  <a:pt x="1234" y="2144"/>
                </a:lnTo>
                <a:lnTo>
                  <a:pt x="1328" y="2149"/>
                </a:lnTo>
                <a:lnTo>
                  <a:pt x="1423" y="2144"/>
                </a:lnTo>
                <a:lnTo>
                  <a:pt x="1513" y="2128"/>
                </a:lnTo>
                <a:lnTo>
                  <a:pt x="1601" y="2102"/>
                </a:lnTo>
                <a:lnTo>
                  <a:pt x="1684" y="2065"/>
                </a:lnTo>
                <a:lnTo>
                  <a:pt x="1763" y="2022"/>
                </a:lnTo>
                <a:lnTo>
                  <a:pt x="1835" y="1969"/>
                </a:lnTo>
                <a:lnTo>
                  <a:pt x="1901" y="1910"/>
                </a:lnTo>
                <a:lnTo>
                  <a:pt x="1960" y="1843"/>
                </a:lnTo>
                <a:lnTo>
                  <a:pt x="2013" y="1770"/>
                </a:lnTo>
                <a:lnTo>
                  <a:pt x="2056" y="1691"/>
                </a:lnTo>
                <a:lnTo>
                  <a:pt x="2091" y="1607"/>
                </a:lnTo>
                <a:lnTo>
                  <a:pt x="2117" y="1518"/>
                </a:lnTo>
                <a:lnTo>
                  <a:pt x="2133" y="1425"/>
                </a:lnTo>
                <a:lnTo>
                  <a:pt x="2138" y="1330"/>
                </a:lnTo>
                <a:lnTo>
                  <a:pt x="2133" y="1234"/>
                </a:lnTo>
                <a:lnTo>
                  <a:pt x="2117" y="1143"/>
                </a:lnTo>
                <a:lnTo>
                  <a:pt x="2091" y="1054"/>
                </a:lnTo>
                <a:lnTo>
                  <a:pt x="2056" y="970"/>
                </a:lnTo>
                <a:lnTo>
                  <a:pt x="2013" y="891"/>
                </a:lnTo>
                <a:lnTo>
                  <a:pt x="1960" y="818"/>
                </a:lnTo>
                <a:lnTo>
                  <a:pt x="1901" y="751"/>
                </a:lnTo>
                <a:lnTo>
                  <a:pt x="1835" y="692"/>
                </a:lnTo>
                <a:lnTo>
                  <a:pt x="1763" y="639"/>
                </a:lnTo>
                <a:lnTo>
                  <a:pt x="1684" y="594"/>
                </a:lnTo>
                <a:lnTo>
                  <a:pt x="1601" y="559"/>
                </a:lnTo>
                <a:lnTo>
                  <a:pt x="1513" y="532"/>
                </a:lnTo>
                <a:lnTo>
                  <a:pt x="1423" y="517"/>
                </a:lnTo>
                <a:lnTo>
                  <a:pt x="1328" y="511"/>
                </a:lnTo>
                <a:close/>
                <a:moveTo>
                  <a:pt x="1269" y="0"/>
                </a:moveTo>
                <a:lnTo>
                  <a:pt x="1267" y="2"/>
                </a:lnTo>
                <a:lnTo>
                  <a:pt x="1302" y="249"/>
                </a:lnTo>
                <a:lnTo>
                  <a:pt x="1328" y="249"/>
                </a:lnTo>
                <a:lnTo>
                  <a:pt x="1416" y="252"/>
                </a:lnTo>
                <a:lnTo>
                  <a:pt x="1503" y="261"/>
                </a:lnTo>
                <a:lnTo>
                  <a:pt x="1588" y="279"/>
                </a:lnTo>
                <a:lnTo>
                  <a:pt x="1670" y="305"/>
                </a:lnTo>
                <a:lnTo>
                  <a:pt x="1749" y="333"/>
                </a:lnTo>
                <a:lnTo>
                  <a:pt x="1871" y="119"/>
                </a:lnTo>
                <a:lnTo>
                  <a:pt x="1871" y="118"/>
                </a:lnTo>
                <a:lnTo>
                  <a:pt x="1948" y="153"/>
                </a:lnTo>
                <a:lnTo>
                  <a:pt x="2020" y="195"/>
                </a:lnTo>
                <a:lnTo>
                  <a:pt x="2091" y="242"/>
                </a:lnTo>
                <a:lnTo>
                  <a:pt x="2159" y="294"/>
                </a:lnTo>
                <a:lnTo>
                  <a:pt x="2224" y="350"/>
                </a:lnTo>
                <a:lnTo>
                  <a:pt x="2077" y="550"/>
                </a:lnTo>
                <a:lnTo>
                  <a:pt x="2131" y="604"/>
                </a:lnTo>
                <a:lnTo>
                  <a:pt x="2178" y="662"/>
                </a:lnTo>
                <a:lnTo>
                  <a:pt x="2224" y="723"/>
                </a:lnTo>
                <a:lnTo>
                  <a:pt x="2264" y="788"/>
                </a:lnTo>
                <a:lnTo>
                  <a:pt x="2301" y="856"/>
                </a:lnTo>
                <a:lnTo>
                  <a:pt x="2332" y="926"/>
                </a:lnTo>
                <a:lnTo>
                  <a:pt x="2571" y="861"/>
                </a:lnTo>
                <a:lnTo>
                  <a:pt x="2599" y="942"/>
                </a:lnTo>
                <a:lnTo>
                  <a:pt x="2620" y="1026"/>
                </a:lnTo>
                <a:lnTo>
                  <a:pt x="2639" y="1108"/>
                </a:lnTo>
                <a:lnTo>
                  <a:pt x="2650" y="1192"/>
                </a:lnTo>
                <a:lnTo>
                  <a:pt x="2657" y="1274"/>
                </a:lnTo>
                <a:lnTo>
                  <a:pt x="2411" y="1311"/>
                </a:lnTo>
                <a:lnTo>
                  <a:pt x="2411" y="1336"/>
                </a:lnTo>
                <a:lnTo>
                  <a:pt x="2407" y="1425"/>
                </a:lnTo>
                <a:lnTo>
                  <a:pt x="2397" y="1511"/>
                </a:lnTo>
                <a:lnTo>
                  <a:pt x="2379" y="1596"/>
                </a:lnTo>
                <a:lnTo>
                  <a:pt x="2355" y="1679"/>
                </a:lnTo>
                <a:lnTo>
                  <a:pt x="2327" y="1757"/>
                </a:lnTo>
                <a:lnTo>
                  <a:pt x="2541" y="1882"/>
                </a:lnTo>
                <a:lnTo>
                  <a:pt x="2507" y="1957"/>
                </a:lnTo>
                <a:lnTo>
                  <a:pt x="2463" y="2029"/>
                </a:lnTo>
                <a:lnTo>
                  <a:pt x="2418" y="2100"/>
                </a:lnTo>
                <a:lnTo>
                  <a:pt x="2365" y="2170"/>
                </a:lnTo>
                <a:lnTo>
                  <a:pt x="2311" y="2235"/>
                </a:lnTo>
                <a:lnTo>
                  <a:pt x="2110" y="2085"/>
                </a:lnTo>
                <a:lnTo>
                  <a:pt x="2056" y="2139"/>
                </a:lnTo>
                <a:lnTo>
                  <a:pt x="2000" y="2188"/>
                </a:lnTo>
                <a:lnTo>
                  <a:pt x="1937" y="2233"/>
                </a:lnTo>
                <a:lnTo>
                  <a:pt x="1873" y="2274"/>
                </a:lnTo>
                <a:lnTo>
                  <a:pt x="1807" y="2312"/>
                </a:lnTo>
                <a:lnTo>
                  <a:pt x="1737" y="2342"/>
                </a:lnTo>
                <a:lnTo>
                  <a:pt x="1803" y="2583"/>
                </a:lnTo>
                <a:lnTo>
                  <a:pt x="1700" y="2617"/>
                </a:lnTo>
                <a:lnTo>
                  <a:pt x="1599" y="2643"/>
                </a:lnTo>
                <a:lnTo>
                  <a:pt x="1494" y="2660"/>
                </a:lnTo>
                <a:lnTo>
                  <a:pt x="1389" y="2667"/>
                </a:lnTo>
                <a:lnTo>
                  <a:pt x="1355" y="2422"/>
                </a:lnTo>
                <a:lnTo>
                  <a:pt x="1328" y="2422"/>
                </a:lnTo>
                <a:lnTo>
                  <a:pt x="1239" y="2417"/>
                </a:lnTo>
                <a:lnTo>
                  <a:pt x="1154" y="2407"/>
                </a:lnTo>
                <a:lnTo>
                  <a:pt x="1070" y="2391"/>
                </a:lnTo>
                <a:lnTo>
                  <a:pt x="988" y="2368"/>
                </a:lnTo>
                <a:lnTo>
                  <a:pt x="909" y="2338"/>
                </a:lnTo>
                <a:lnTo>
                  <a:pt x="785" y="2554"/>
                </a:lnTo>
                <a:lnTo>
                  <a:pt x="710" y="2519"/>
                </a:lnTo>
                <a:lnTo>
                  <a:pt x="637" y="2477"/>
                </a:lnTo>
                <a:lnTo>
                  <a:pt x="566" y="2429"/>
                </a:lnTo>
                <a:lnTo>
                  <a:pt x="497" y="2379"/>
                </a:lnTo>
                <a:lnTo>
                  <a:pt x="433" y="2324"/>
                </a:lnTo>
                <a:lnTo>
                  <a:pt x="581" y="2123"/>
                </a:lnTo>
                <a:lnTo>
                  <a:pt x="529" y="2069"/>
                </a:lnTo>
                <a:lnTo>
                  <a:pt x="480" y="2013"/>
                </a:lnTo>
                <a:lnTo>
                  <a:pt x="433" y="1950"/>
                </a:lnTo>
                <a:lnTo>
                  <a:pt x="393" y="1885"/>
                </a:lnTo>
                <a:lnTo>
                  <a:pt x="358" y="1819"/>
                </a:lnTo>
                <a:lnTo>
                  <a:pt x="325" y="1749"/>
                </a:lnTo>
                <a:lnTo>
                  <a:pt x="87" y="1815"/>
                </a:lnTo>
                <a:lnTo>
                  <a:pt x="58" y="1733"/>
                </a:lnTo>
                <a:lnTo>
                  <a:pt x="35" y="1651"/>
                </a:lnTo>
                <a:lnTo>
                  <a:pt x="17" y="1565"/>
                </a:lnTo>
                <a:lnTo>
                  <a:pt x="5" y="1483"/>
                </a:lnTo>
                <a:lnTo>
                  <a:pt x="0" y="1400"/>
                </a:lnTo>
                <a:lnTo>
                  <a:pt x="244" y="1364"/>
                </a:lnTo>
                <a:lnTo>
                  <a:pt x="243" y="1336"/>
                </a:lnTo>
                <a:lnTo>
                  <a:pt x="248" y="1246"/>
                </a:lnTo>
                <a:lnTo>
                  <a:pt x="258" y="1161"/>
                </a:lnTo>
                <a:lnTo>
                  <a:pt x="276" y="1077"/>
                </a:lnTo>
                <a:lnTo>
                  <a:pt x="297" y="994"/>
                </a:lnTo>
                <a:lnTo>
                  <a:pt x="328" y="914"/>
                </a:lnTo>
                <a:lnTo>
                  <a:pt x="113" y="791"/>
                </a:lnTo>
                <a:lnTo>
                  <a:pt x="112" y="791"/>
                </a:lnTo>
                <a:lnTo>
                  <a:pt x="150" y="714"/>
                </a:lnTo>
                <a:lnTo>
                  <a:pt x="190" y="643"/>
                </a:lnTo>
                <a:lnTo>
                  <a:pt x="237" y="571"/>
                </a:lnTo>
                <a:lnTo>
                  <a:pt x="290" y="503"/>
                </a:lnTo>
                <a:lnTo>
                  <a:pt x="346" y="436"/>
                </a:lnTo>
                <a:lnTo>
                  <a:pt x="347" y="438"/>
                </a:lnTo>
                <a:lnTo>
                  <a:pt x="543" y="585"/>
                </a:lnTo>
                <a:lnTo>
                  <a:pt x="597" y="532"/>
                </a:lnTo>
                <a:lnTo>
                  <a:pt x="656" y="483"/>
                </a:lnTo>
                <a:lnTo>
                  <a:pt x="716" y="438"/>
                </a:lnTo>
                <a:lnTo>
                  <a:pt x="780" y="396"/>
                </a:lnTo>
                <a:lnTo>
                  <a:pt x="850" y="361"/>
                </a:lnTo>
                <a:lnTo>
                  <a:pt x="920" y="328"/>
                </a:lnTo>
                <a:lnTo>
                  <a:pt x="855" y="90"/>
                </a:lnTo>
                <a:lnTo>
                  <a:pt x="852" y="88"/>
                </a:lnTo>
                <a:lnTo>
                  <a:pt x="953" y="55"/>
                </a:lnTo>
                <a:lnTo>
                  <a:pt x="1058" y="27"/>
                </a:lnTo>
                <a:lnTo>
                  <a:pt x="1161" y="11"/>
                </a:lnTo>
                <a:lnTo>
                  <a:pt x="126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5"/>
          <p:cNvSpPr>
            <a:spLocks noEditPoints="1"/>
          </p:cNvSpPr>
          <p:nvPr/>
        </p:nvSpPr>
        <p:spPr bwMode="auto">
          <a:xfrm>
            <a:off x="5840506" y="1981200"/>
            <a:ext cx="2236694" cy="2245112"/>
          </a:xfrm>
          <a:custGeom>
            <a:avLst/>
            <a:gdLst/>
            <a:ahLst/>
            <a:cxnLst>
              <a:cxn ang="0">
                <a:pos x="1142" y="532"/>
              </a:cxn>
              <a:cxn ang="0">
                <a:pos x="894" y="639"/>
              </a:cxn>
              <a:cxn ang="0">
                <a:pos x="695" y="818"/>
              </a:cxn>
              <a:cxn ang="0">
                <a:pos x="564" y="1054"/>
              </a:cxn>
              <a:cxn ang="0">
                <a:pos x="517" y="1330"/>
              </a:cxn>
              <a:cxn ang="0">
                <a:pos x="564" y="1607"/>
              </a:cxn>
              <a:cxn ang="0">
                <a:pos x="695" y="1843"/>
              </a:cxn>
              <a:cxn ang="0">
                <a:pos x="894" y="2022"/>
              </a:cxn>
              <a:cxn ang="0">
                <a:pos x="1142" y="2128"/>
              </a:cxn>
              <a:cxn ang="0">
                <a:pos x="1423" y="2144"/>
              </a:cxn>
              <a:cxn ang="0">
                <a:pos x="1684" y="2065"/>
              </a:cxn>
              <a:cxn ang="0">
                <a:pos x="1901" y="1910"/>
              </a:cxn>
              <a:cxn ang="0">
                <a:pos x="2056" y="1691"/>
              </a:cxn>
              <a:cxn ang="0">
                <a:pos x="2133" y="1425"/>
              </a:cxn>
              <a:cxn ang="0">
                <a:pos x="2117" y="1143"/>
              </a:cxn>
              <a:cxn ang="0">
                <a:pos x="2013" y="891"/>
              </a:cxn>
              <a:cxn ang="0">
                <a:pos x="1835" y="692"/>
              </a:cxn>
              <a:cxn ang="0">
                <a:pos x="1601" y="559"/>
              </a:cxn>
              <a:cxn ang="0">
                <a:pos x="1328" y="511"/>
              </a:cxn>
              <a:cxn ang="0">
                <a:pos x="1302" y="249"/>
              </a:cxn>
              <a:cxn ang="0">
                <a:pos x="1503" y="261"/>
              </a:cxn>
              <a:cxn ang="0">
                <a:pos x="1749" y="333"/>
              </a:cxn>
              <a:cxn ang="0">
                <a:pos x="1948" y="153"/>
              </a:cxn>
              <a:cxn ang="0">
                <a:pos x="2159" y="294"/>
              </a:cxn>
              <a:cxn ang="0">
                <a:pos x="2131" y="604"/>
              </a:cxn>
              <a:cxn ang="0">
                <a:pos x="2264" y="788"/>
              </a:cxn>
              <a:cxn ang="0">
                <a:pos x="2571" y="861"/>
              </a:cxn>
              <a:cxn ang="0">
                <a:pos x="2639" y="1108"/>
              </a:cxn>
              <a:cxn ang="0">
                <a:pos x="2411" y="1311"/>
              </a:cxn>
              <a:cxn ang="0">
                <a:pos x="2397" y="1511"/>
              </a:cxn>
              <a:cxn ang="0">
                <a:pos x="2327" y="1757"/>
              </a:cxn>
              <a:cxn ang="0">
                <a:pos x="2463" y="2029"/>
              </a:cxn>
              <a:cxn ang="0">
                <a:pos x="2311" y="2235"/>
              </a:cxn>
              <a:cxn ang="0">
                <a:pos x="2000" y="2188"/>
              </a:cxn>
              <a:cxn ang="0">
                <a:pos x="1807" y="2312"/>
              </a:cxn>
              <a:cxn ang="0">
                <a:pos x="1700" y="2617"/>
              </a:cxn>
              <a:cxn ang="0">
                <a:pos x="1389" y="2667"/>
              </a:cxn>
              <a:cxn ang="0">
                <a:pos x="1239" y="2417"/>
              </a:cxn>
              <a:cxn ang="0">
                <a:pos x="988" y="2368"/>
              </a:cxn>
              <a:cxn ang="0">
                <a:pos x="710" y="2519"/>
              </a:cxn>
              <a:cxn ang="0">
                <a:pos x="497" y="2379"/>
              </a:cxn>
              <a:cxn ang="0">
                <a:pos x="529" y="2069"/>
              </a:cxn>
              <a:cxn ang="0">
                <a:pos x="393" y="1885"/>
              </a:cxn>
              <a:cxn ang="0">
                <a:pos x="87" y="1815"/>
              </a:cxn>
              <a:cxn ang="0">
                <a:pos x="17" y="1565"/>
              </a:cxn>
              <a:cxn ang="0">
                <a:pos x="244" y="1364"/>
              </a:cxn>
              <a:cxn ang="0">
                <a:pos x="258" y="1161"/>
              </a:cxn>
              <a:cxn ang="0">
                <a:pos x="328" y="914"/>
              </a:cxn>
              <a:cxn ang="0">
                <a:pos x="150" y="714"/>
              </a:cxn>
              <a:cxn ang="0">
                <a:pos x="290" y="503"/>
              </a:cxn>
              <a:cxn ang="0">
                <a:pos x="543" y="585"/>
              </a:cxn>
              <a:cxn ang="0">
                <a:pos x="716" y="438"/>
              </a:cxn>
              <a:cxn ang="0">
                <a:pos x="920" y="328"/>
              </a:cxn>
              <a:cxn ang="0">
                <a:pos x="953" y="55"/>
              </a:cxn>
              <a:cxn ang="0">
                <a:pos x="1269" y="0"/>
              </a:cxn>
            </a:cxnLst>
            <a:rect l="0" t="0" r="r" b="b"/>
            <a:pathLst>
              <a:path w="2657" h="2667">
                <a:moveTo>
                  <a:pt x="1328" y="511"/>
                </a:moveTo>
                <a:lnTo>
                  <a:pt x="1234" y="517"/>
                </a:lnTo>
                <a:lnTo>
                  <a:pt x="1142" y="532"/>
                </a:lnTo>
                <a:lnTo>
                  <a:pt x="1054" y="559"/>
                </a:lnTo>
                <a:lnTo>
                  <a:pt x="971" y="594"/>
                </a:lnTo>
                <a:lnTo>
                  <a:pt x="894" y="639"/>
                </a:lnTo>
                <a:lnTo>
                  <a:pt x="820" y="692"/>
                </a:lnTo>
                <a:lnTo>
                  <a:pt x="754" y="751"/>
                </a:lnTo>
                <a:lnTo>
                  <a:pt x="695" y="818"/>
                </a:lnTo>
                <a:lnTo>
                  <a:pt x="642" y="891"/>
                </a:lnTo>
                <a:lnTo>
                  <a:pt x="599" y="970"/>
                </a:lnTo>
                <a:lnTo>
                  <a:pt x="564" y="1054"/>
                </a:lnTo>
                <a:lnTo>
                  <a:pt x="538" y="1143"/>
                </a:lnTo>
                <a:lnTo>
                  <a:pt x="522" y="1234"/>
                </a:lnTo>
                <a:lnTo>
                  <a:pt x="517" y="1330"/>
                </a:lnTo>
                <a:lnTo>
                  <a:pt x="522" y="1425"/>
                </a:lnTo>
                <a:lnTo>
                  <a:pt x="538" y="1518"/>
                </a:lnTo>
                <a:lnTo>
                  <a:pt x="564" y="1607"/>
                </a:lnTo>
                <a:lnTo>
                  <a:pt x="599" y="1691"/>
                </a:lnTo>
                <a:lnTo>
                  <a:pt x="642" y="1770"/>
                </a:lnTo>
                <a:lnTo>
                  <a:pt x="695" y="1843"/>
                </a:lnTo>
                <a:lnTo>
                  <a:pt x="754" y="1910"/>
                </a:lnTo>
                <a:lnTo>
                  <a:pt x="820" y="1969"/>
                </a:lnTo>
                <a:lnTo>
                  <a:pt x="894" y="2022"/>
                </a:lnTo>
                <a:lnTo>
                  <a:pt x="971" y="2065"/>
                </a:lnTo>
                <a:lnTo>
                  <a:pt x="1054" y="2102"/>
                </a:lnTo>
                <a:lnTo>
                  <a:pt x="1142" y="2128"/>
                </a:lnTo>
                <a:lnTo>
                  <a:pt x="1234" y="2144"/>
                </a:lnTo>
                <a:lnTo>
                  <a:pt x="1328" y="2149"/>
                </a:lnTo>
                <a:lnTo>
                  <a:pt x="1423" y="2144"/>
                </a:lnTo>
                <a:lnTo>
                  <a:pt x="1513" y="2128"/>
                </a:lnTo>
                <a:lnTo>
                  <a:pt x="1601" y="2102"/>
                </a:lnTo>
                <a:lnTo>
                  <a:pt x="1684" y="2065"/>
                </a:lnTo>
                <a:lnTo>
                  <a:pt x="1763" y="2022"/>
                </a:lnTo>
                <a:lnTo>
                  <a:pt x="1835" y="1969"/>
                </a:lnTo>
                <a:lnTo>
                  <a:pt x="1901" y="1910"/>
                </a:lnTo>
                <a:lnTo>
                  <a:pt x="1960" y="1843"/>
                </a:lnTo>
                <a:lnTo>
                  <a:pt x="2013" y="1770"/>
                </a:lnTo>
                <a:lnTo>
                  <a:pt x="2056" y="1691"/>
                </a:lnTo>
                <a:lnTo>
                  <a:pt x="2091" y="1607"/>
                </a:lnTo>
                <a:lnTo>
                  <a:pt x="2117" y="1518"/>
                </a:lnTo>
                <a:lnTo>
                  <a:pt x="2133" y="1425"/>
                </a:lnTo>
                <a:lnTo>
                  <a:pt x="2138" y="1330"/>
                </a:lnTo>
                <a:lnTo>
                  <a:pt x="2133" y="1234"/>
                </a:lnTo>
                <a:lnTo>
                  <a:pt x="2117" y="1143"/>
                </a:lnTo>
                <a:lnTo>
                  <a:pt x="2091" y="1054"/>
                </a:lnTo>
                <a:lnTo>
                  <a:pt x="2056" y="970"/>
                </a:lnTo>
                <a:lnTo>
                  <a:pt x="2013" y="891"/>
                </a:lnTo>
                <a:lnTo>
                  <a:pt x="1960" y="818"/>
                </a:lnTo>
                <a:lnTo>
                  <a:pt x="1901" y="751"/>
                </a:lnTo>
                <a:lnTo>
                  <a:pt x="1835" y="692"/>
                </a:lnTo>
                <a:lnTo>
                  <a:pt x="1763" y="639"/>
                </a:lnTo>
                <a:lnTo>
                  <a:pt x="1684" y="594"/>
                </a:lnTo>
                <a:lnTo>
                  <a:pt x="1601" y="559"/>
                </a:lnTo>
                <a:lnTo>
                  <a:pt x="1513" y="532"/>
                </a:lnTo>
                <a:lnTo>
                  <a:pt x="1423" y="517"/>
                </a:lnTo>
                <a:lnTo>
                  <a:pt x="1328" y="511"/>
                </a:lnTo>
                <a:close/>
                <a:moveTo>
                  <a:pt x="1269" y="0"/>
                </a:moveTo>
                <a:lnTo>
                  <a:pt x="1267" y="2"/>
                </a:lnTo>
                <a:lnTo>
                  <a:pt x="1302" y="249"/>
                </a:lnTo>
                <a:lnTo>
                  <a:pt x="1328" y="249"/>
                </a:lnTo>
                <a:lnTo>
                  <a:pt x="1416" y="252"/>
                </a:lnTo>
                <a:lnTo>
                  <a:pt x="1503" y="261"/>
                </a:lnTo>
                <a:lnTo>
                  <a:pt x="1588" y="279"/>
                </a:lnTo>
                <a:lnTo>
                  <a:pt x="1670" y="305"/>
                </a:lnTo>
                <a:lnTo>
                  <a:pt x="1749" y="333"/>
                </a:lnTo>
                <a:lnTo>
                  <a:pt x="1871" y="119"/>
                </a:lnTo>
                <a:lnTo>
                  <a:pt x="1871" y="118"/>
                </a:lnTo>
                <a:lnTo>
                  <a:pt x="1948" y="153"/>
                </a:lnTo>
                <a:lnTo>
                  <a:pt x="2020" y="195"/>
                </a:lnTo>
                <a:lnTo>
                  <a:pt x="2091" y="242"/>
                </a:lnTo>
                <a:lnTo>
                  <a:pt x="2159" y="294"/>
                </a:lnTo>
                <a:lnTo>
                  <a:pt x="2224" y="350"/>
                </a:lnTo>
                <a:lnTo>
                  <a:pt x="2077" y="550"/>
                </a:lnTo>
                <a:lnTo>
                  <a:pt x="2131" y="604"/>
                </a:lnTo>
                <a:lnTo>
                  <a:pt x="2178" y="662"/>
                </a:lnTo>
                <a:lnTo>
                  <a:pt x="2224" y="723"/>
                </a:lnTo>
                <a:lnTo>
                  <a:pt x="2264" y="788"/>
                </a:lnTo>
                <a:lnTo>
                  <a:pt x="2301" y="856"/>
                </a:lnTo>
                <a:lnTo>
                  <a:pt x="2332" y="926"/>
                </a:lnTo>
                <a:lnTo>
                  <a:pt x="2571" y="861"/>
                </a:lnTo>
                <a:lnTo>
                  <a:pt x="2599" y="942"/>
                </a:lnTo>
                <a:lnTo>
                  <a:pt x="2620" y="1026"/>
                </a:lnTo>
                <a:lnTo>
                  <a:pt x="2639" y="1108"/>
                </a:lnTo>
                <a:lnTo>
                  <a:pt x="2650" y="1192"/>
                </a:lnTo>
                <a:lnTo>
                  <a:pt x="2657" y="1274"/>
                </a:lnTo>
                <a:lnTo>
                  <a:pt x="2411" y="1311"/>
                </a:lnTo>
                <a:lnTo>
                  <a:pt x="2411" y="1336"/>
                </a:lnTo>
                <a:lnTo>
                  <a:pt x="2407" y="1425"/>
                </a:lnTo>
                <a:lnTo>
                  <a:pt x="2397" y="1511"/>
                </a:lnTo>
                <a:lnTo>
                  <a:pt x="2379" y="1596"/>
                </a:lnTo>
                <a:lnTo>
                  <a:pt x="2355" y="1679"/>
                </a:lnTo>
                <a:lnTo>
                  <a:pt x="2327" y="1757"/>
                </a:lnTo>
                <a:lnTo>
                  <a:pt x="2541" y="1882"/>
                </a:lnTo>
                <a:lnTo>
                  <a:pt x="2507" y="1957"/>
                </a:lnTo>
                <a:lnTo>
                  <a:pt x="2463" y="2029"/>
                </a:lnTo>
                <a:lnTo>
                  <a:pt x="2418" y="2100"/>
                </a:lnTo>
                <a:lnTo>
                  <a:pt x="2365" y="2170"/>
                </a:lnTo>
                <a:lnTo>
                  <a:pt x="2311" y="2235"/>
                </a:lnTo>
                <a:lnTo>
                  <a:pt x="2110" y="2085"/>
                </a:lnTo>
                <a:lnTo>
                  <a:pt x="2056" y="2139"/>
                </a:lnTo>
                <a:lnTo>
                  <a:pt x="2000" y="2188"/>
                </a:lnTo>
                <a:lnTo>
                  <a:pt x="1937" y="2233"/>
                </a:lnTo>
                <a:lnTo>
                  <a:pt x="1873" y="2274"/>
                </a:lnTo>
                <a:lnTo>
                  <a:pt x="1807" y="2312"/>
                </a:lnTo>
                <a:lnTo>
                  <a:pt x="1737" y="2342"/>
                </a:lnTo>
                <a:lnTo>
                  <a:pt x="1803" y="2583"/>
                </a:lnTo>
                <a:lnTo>
                  <a:pt x="1700" y="2617"/>
                </a:lnTo>
                <a:lnTo>
                  <a:pt x="1599" y="2643"/>
                </a:lnTo>
                <a:lnTo>
                  <a:pt x="1494" y="2660"/>
                </a:lnTo>
                <a:lnTo>
                  <a:pt x="1389" y="2667"/>
                </a:lnTo>
                <a:lnTo>
                  <a:pt x="1355" y="2422"/>
                </a:lnTo>
                <a:lnTo>
                  <a:pt x="1328" y="2422"/>
                </a:lnTo>
                <a:lnTo>
                  <a:pt x="1239" y="2417"/>
                </a:lnTo>
                <a:lnTo>
                  <a:pt x="1154" y="2407"/>
                </a:lnTo>
                <a:lnTo>
                  <a:pt x="1070" y="2391"/>
                </a:lnTo>
                <a:lnTo>
                  <a:pt x="988" y="2368"/>
                </a:lnTo>
                <a:lnTo>
                  <a:pt x="909" y="2338"/>
                </a:lnTo>
                <a:lnTo>
                  <a:pt x="785" y="2554"/>
                </a:lnTo>
                <a:lnTo>
                  <a:pt x="710" y="2519"/>
                </a:lnTo>
                <a:lnTo>
                  <a:pt x="637" y="2477"/>
                </a:lnTo>
                <a:lnTo>
                  <a:pt x="566" y="2429"/>
                </a:lnTo>
                <a:lnTo>
                  <a:pt x="497" y="2379"/>
                </a:lnTo>
                <a:lnTo>
                  <a:pt x="433" y="2324"/>
                </a:lnTo>
                <a:lnTo>
                  <a:pt x="581" y="2123"/>
                </a:lnTo>
                <a:lnTo>
                  <a:pt x="529" y="2069"/>
                </a:lnTo>
                <a:lnTo>
                  <a:pt x="480" y="2013"/>
                </a:lnTo>
                <a:lnTo>
                  <a:pt x="433" y="1950"/>
                </a:lnTo>
                <a:lnTo>
                  <a:pt x="393" y="1885"/>
                </a:lnTo>
                <a:lnTo>
                  <a:pt x="358" y="1819"/>
                </a:lnTo>
                <a:lnTo>
                  <a:pt x="325" y="1749"/>
                </a:lnTo>
                <a:lnTo>
                  <a:pt x="87" y="1815"/>
                </a:lnTo>
                <a:lnTo>
                  <a:pt x="58" y="1733"/>
                </a:lnTo>
                <a:lnTo>
                  <a:pt x="35" y="1651"/>
                </a:lnTo>
                <a:lnTo>
                  <a:pt x="17" y="1565"/>
                </a:lnTo>
                <a:lnTo>
                  <a:pt x="5" y="1483"/>
                </a:lnTo>
                <a:lnTo>
                  <a:pt x="0" y="1400"/>
                </a:lnTo>
                <a:lnTo>
                  <a:pt x="244" y="1364"/>
                </a:lnTo>
                <a:lnTo>
                  <a:pt x="243" y="1336"/>
                </a:lnTo>
                <a:lnTo>
                  <a:pt x="248" y="1246"/>
                </a:lnTo>
                <a:lnTo>
                  <a:pt x="258" y="1161"/>
                </a:lnTo>
                <a:lnTo>
                  <a:pt x="276" y="1077"/>
                </a:lnTo>
                <a:lnTo>
                  <a:pt x="297" y="994"/>
                </a:lnTo>
                <a:lnTo>
                  <a:pt x="328" y="914"/>
                </a:lnTo>
                <a:lnTo>
                  <a:pt x="113" y="791"/>
                </a:lnTo>
                <a:lnTo>
                  <a:pt x="112" y="791"/>
                </a:lnTo>
                <a:lnTo>
                  <a:pt x="150" y="714"/>
                </a:lnTo>
                <a:lnTo>
                  <a:pt x="190" y="643"/>
                </a:lnTo>
                <a:lnTo>
                  <a:pt x="237" y="571"/>
                </a:lnTo>
                <a:lnTo>
                  <a:pt x="290" y="503"/>
                </a:lnTo>
                <a:lnTo>
                  <a:pt x="346" y="436"/>
                </a:lnTo>
                <a:lnTo>
                  <a:pt x="347" y="438"/>
                </a:lnTo>
                <a:lnTo>
                  <a:pt x="543" y="585"/>
                </a:lnTo>
                <a:lnTo>
                  <a:pt x="597" y="532"/>
                </a:lnTo>
                <a:lnTo>
                  <a:pt x="656" y="483"/>
                </a:lnTo>
                <a:lnTo>
                  <a:pt x="716" y="438"/>
                </a:lnTo>
                <a:lnTo>
                  <a:pt x="780" y="396"/>
                </a:lnTo>
                <a:lnTo>
                  <a:pt x="850" y="361"/>
                </a:lnTo>
                <a:lnTo>
                  <a:pt x="920" y="328"/>
                </a:lnTo>
                <a:lnTo>
                  <a:pt x="855" y="90"/>
                </a:lnTo>
                <a:lnTo>
                  <a:pt x="852" y="88"/>
                </a:lnTo>
                <a:lnTo>
                  <a:pt x="953" y="55"/>
                </a:lnTo>
                <a:lnTo>
                  <a:pt x="1058" y="27"/>
                </a:lnTo>
                <a:lnTo>
                  <a:pt x="1161" y="11"/>
                </a:lnTo>
                <a:lnTo>
                  <a:pt x="126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1497106" y="2133600"/>
            <a:ext cx="2236694" cy="2245112"/>
          </a:xfrm>
          <a:custGeom>
            <a:avLst/>
            <a:gdLst/>
            <a:ahLst/>
            <a:cxnLst>
              <a:cxn ang="0">
                <a:pos x="1142" y="532"/>
              </a:cxn>
              <a:cxn ang="0">
                <a:pos x="894" y="639"/>
              </a:cxn>
              <a:cxn ang="0">
                <a:pos x="695" y="818"/>
              </a:cxn>
              <a:cxn ang="0">
                <a:pos x="564" y="1054"/>
              </a:cxn>
              <a:cxn ang="0">
                <a:pos x="517" y="1330"/>
              </a:cxn>
              <a:cxn ang="0">
                <a:pos x="564" y="1607"/>
              </a:cxn>
              <a:cxn ang="0">
                <a:pos x="695" y="1843"/>
              </a:cxn>
              <a:cxn ang="0">
                <a:pos x="894" y="2022"/>
              </a:cxn>
              <a:cxn ang="0">
                <a:pos x="1142" y="2128"/>
              </a:cxn>
              <a:cxn ang="0">
                <a:pos x="1423" y="2144"/>
              </a:cxn>
              <a:cxn ang="0">
                <a:pos x="1684" y="2065"/>
              </a:cxn>
              <a:cxn ang="0">
                <a:pos x="1901" y="1910"/>
              </a:cxn>
              <a:cxn ang="0">
                <a:pos x="2056" y="1691"/>
              </a:cxn>
              <a:cxn ang="0">
                <a:pos x="2133" y="1425"/>
              </a:cxn>
              <a:cxn ang="0">
                <a:pos x="2117" y="1143"/>
              </a:cxn>
              <a:cxn ang="0">
                <a:pos x="2013" y="891"/>
              </a:cxn>
              <a:cxn ang="0">
                <a:pos x="1835" y="692"/>
              </a:cxn>
              <a:cxn ang="0">
                <a:pos x="1601" y="559"/>
              </a:cxn>
              <a:cxn ang="0">
                <a:pos x="1328" y="511"/>
              </a:cxn>
              <a:cxn ang="0">
                <a:pos x="1302" y="249"/>
              </a:cxn>
              <a:cxn ang="0">
                <a:pos x="1503" y="261"/>
              </a:cxn>
              <a:cxn ang="0">
                <a:pos x="1749" y="333"/>
              </a:cxn>
              <a:cxn ang="0">
                <a:pos x="1948" y="153"/>
              </a:cxn>
              <a:cxn ang="0">
                <a:pos x="2159" y="294"/>
              </a:cxn>
              <a:cxn ang="0">
                <a:pos x="2131" y="604"/>
              </a:cxn>
              <a:cxn ang="0">
                <a:pos x="2264" y="788"/>
              </a:cxn>
              <a:cxn ang="0">
                <a:pos x="2571" y="861"/>
              </a:cxn>
              <a:cxn ang="0">
                <a:pos x="2639" y="1108"/>
              </a:cxn>
              <a:cxn ang="0">
                <a:pos x="2411" y="1311"/>
              </a:cxn>
              <a:cxn ang="0">
                <a:pos x="2397" y="1511"/>
              </a:cxn>
              <a:cxn ang="0">
                <a:pos x="2327" y="1757"/>
              </a:cxn>
              <a:cxn ang="0">
                <a:pos x="2463" y="2029"/>
              </a:cxn>
              <a:cxn ang="0">
                <a:pos x="2311" y="2235"/>
              </a:cxn>
              <a:cxn ang="0">
                <a:pos x="2000" y="2188"/>
              </a:cxn>
              <a:cxn ang="0">
                <a:pos x="1807" y="2312"/>
              </a:cxn>
              <a:cxn ang="0">
                <a:pos x="1700" y="2617"/>
              </a:cxn>
              <a:cxn ang="0">
                <a:pos x="1389" y="2667"/>
              </a:cxn>
              <a:cxn ang="0">
                <a:pos x="1239" y="2417"/>
              </a:cxn>
              <a:cxn ang="0">
                <a:pos x="988" y="2368"/>
              </a:cxn>
              <a:cxn ang="0">
                <a:pos x="710" y="2519"/>
              </a:cxn>
              <a:cxn ang="0">
                <a:pos x="497" y="2379"/>
              </a:cxn>
              <a:cxn ang="0">
                <a:pos x="529" y="2069"/>
              </a:cxn>
              <a:cxn ang="0">
                <a:pos x="393" y="1885"/>
              </a:cxn>
              <a:cxn ang="0">
                <a:pos x="87" y="1815"/>
              </a:cxn>
              <a:cxn ang="0">
                <a:pos x="17" y="1565"/>
              </a:cxn>
              <a:cxn ang="0">
                <a:pos x="244" y="1364"/>
              </a:cxn>
              <a:cxn ang="0">
                <a:pos x="258" y="1161"/>
              </a:cxn>
              <a:cxn ang="0">
                <a:pos x="328" y="914"/>
              </a:cxn>
              <a:cxn ang="0">
                <a:pos x="150" y="714"/>
              </a:cxn>
              <a:cxn ang="0">
                <a:pos x="290" y="503"/>
              </a:cxn>
              <a:cxn ang="0">
                <a:pos x="543" y="585"/>
              </a:cxn>
              <a:cxn ang="0">
                <a:pos x="716" y="438"/>
              </a:cxn>
              <a:cxn ang="0">
                <a:pos x="920" y="328"/>
              </a:cxn>
              <a:cxn ang="0">
                <a:pos x="953" y="55"/>
              </a:cxn>
              <a:cxn ang="0">
                <a:pos x="1269" y="0"/>
              </a:cxn>
            </a:cxnLst>
            <a:rect l="0" t="0" r="r" b="b"/>
            <a:pathLst>
              <a:path w="2657" h="2667">
                <a:moveTo>
                  <a:pt x="1328" y="511"/>
                </a:moveTo>
                <a:lnTo>
                  <a:pt x="1234" y="517"/>
                </a:lnTo>
                <a:lnTo>
                  <a:pt x="1142" y="532"/>
                </a:lnTo>
                <a:lnTo>
                  <a:pt x="1054" y="559"/>
                </a:lnTo>
                <a:lnTo>
                  <a:pt x="971" y="594"/>
                </a:lnTo>
                <a:lnTo>
                  <a:pt x="894" y="639"/>
                </a:lnTo>
                <a:lnTo>
                  <a:pt x="820" y="692"/>
                </a:lnTo>
                <a:lnTo>
                  <a:pt x="754" y="751"/>
                </a:lnTo>
                <a:lnTo>
                  <a:pt x="695" y="818"/>
                </a:lnTo>
                <a:lnTo>
                  <a:pt x="642" y="891"/>
                </a:lnTo>
                <a:lnTo>
                  <a:pt x="599" y="970"/>
                </a:lnTo>
                <a:lnTo>
                  <a:pt x="564" y="1054"/>
                </a:lnTo>
                <a:lnTo>
                  <a:pt x="538" y="1143"/>
                </a:lnTo>
                <a:lnTo>
                  <a:pt x="522" y="1234"/>
                </a:lnTo>
                <a:lnTo>
                  <a:pt x="517" y="1330"/>
                </a:lnTo>
                <a:lnTo>
                  <a:pt x="522" y="1425"/>
                </a:lnTo>
                <a:lnTo>
                  <a:pt x="538" y="1518"/>
                </a:lnTo>
                <a:lnTo>
                  <a:pt x="564" y="1607"/>
                </a:lnTo>
                <a:lnTo>
                  <a:pt x="599" y="1691"/>
                </a:lnTo>
                <a:lnTo>
                  <a:pt x="642" y="1770"/>
                </a:lnTo>
                <a:lnTo>
                  <a:pt x="695" y="1843"/>
                </a:lnTo>
                <a:lnTo>
                  <a:pt x="754" y="1910"/>
                </a:lnTo>
                <a:lnTo>
                  <a:pt x="820" y="1969"/>
                </a:lnTo>
                <a:lnTo>
                  <a:pt x="894" y="2022"/>
                </a:lnTo>
                <a:lnTo>
                  <a:pt x="971" y="2065"/>
                </a:lnTo>
                <a:lnTo>
                  <a:pt x="1054" y="2102"/>
                </a:lnTo>
                <a:lnTo>
                  <a:pt x="1142" y="2128"/>
                </a:lnTo>
                <a:lnTo>
                  <a:pt x="1234" y="2144"/>
                </a:lnTo>
                <a:lnTo>
                  <a:pt x="1328" y="2149"/>
                </a:lnTo>
                <a:lnTo>
                  <a:pt x="1423" y="2144"/>
                </a:lnTo>
                <a:lnTo>
                  <a:pt x="1513" y="2128"/>
                </a:lnTo>
                <a:lnTo>
                  <a:pt x="1601" y="2102"/>
                </a:lnTo>
                <a:lnTo>
                  <a:pt x="1684" y="2065"/>
                </a:lnTo>
                <a:lnTo>
                  <a:pt x="1763" y="2022"/>
                </a:lnTo>
                <a:lnTo>
                  <a:pt x="1835" y="1969"/>
                </a:lnTo>
                <a:lnTo>
                  <a:pt x="1901" y="1910"/>
                </a:lnTo>
                <a:lnTo>
                  <a:pt x="1960" y="1843"/>
                </a:lnTo>
                <a:lnTo>
                  <a:pt x="2013" y="1770"/>
                </a:lnTo>
                <a:lnTo>
                  <a:pt x="2056" y="1691"/>
                </a:lnTo>
                <a:lnTo>
                  <a:pt x="2091" y="1607"/>
                </a:lnTo>
                <a:lnTo>
                  <a:pt x="2117" y="1518"/>
                </a:lnTo>
                <a:lnTo>
                  <a:pt x="2133" y="1425"/>
                </a:lnTo>
                <a:lnTo>
                  <a:pt x="2138" y="1330"/>
                </a:lnTo>
                <a:lnTo>
                  <a:pt x="2133" y="1234"/>
                </a:lnTo>
                <a:lnTo>
                  <a:pt x="2117" y="1143"/>
                </a:lnTo>
                <a:lnTo>
                  <a:pt x="2091" y="1054"/>
                </a:lnTo>
                <a:lnTo>
                  <a:pt x="2056" y="970"/>
                </a:lnTo>
                <a:lnTo>
                  <a:pt x="2013" y="891"/>
                </a:lnTo>
                <a:lnTo>
                  <a:pt x="1960" y="818"/>
                </a:lnTo>
                <a:lnTo>
                  <a:pt x="1901" y="751"/>
                </a:lnTo>
                <a:lnTo>
                  <a:pt x="1835" y="692"/>
                </a:lnTo>
                <a:lnTo>
                  <a:pt x="1763" y="639"/>
                </a:lnTo>
                <a:lnTo>
                  <a:pt x="1684" y="594"/>
                </a:lnTo>
                <a:lnTo>
                  <a:pt x="1601" y="559"/>
                </a:lnTo>
                <a:lnTo>
                  <a:pt x="1513" y="532"/>
                </a:lnTo>
                <a:lnTo>
                  <a:pt x="1423" y="517"/>
                </a:lnTo>
                <a:lnTo>
                  <a:pt x="1328" y="511"/>
                </a:lnTo>
                <a:close/>
                <a:moveTo>
                  <a:pt x="1269" y="0"/>
                </a:moveTo>
                <a:lnTo>
                  <a:pt x="1267" y="2"/>
                </a:lnTo>
                <a:lnTo>
                  <a:pt x="1302" y="249"/>
                </a:lnTo>
                <a:lnTo>
                  <a:pt x="1328" y="249"/>
                </a:lnTo>
                <a:lnTo>
                  <a:pt x="1416" y="252"/>
                </a:lnTo>
                <a:lnTo>
                  <a:pt x="1503" y="261"/>
                </a:lnTo>
                <a:lnTo>
                  <a:pt x="1588" y="279"/>
                </a:lnTo>
                <a:lnTo>
                  <a:pt x="1670" y="305"/>
                </a:lnTo>
                <a:lnTo>
                  <a:pt x="1749" y="333"/>
                </a:lnTo>
                <a:lnTo>
                  <a:pt x="1871" y="119"/>
                </a:lnTo>
                <a:lnTo>
                  <a:pt x="1871" y="118"/>
                </a:lnTo>
                <a:lnTo>
                  <a:pt x="1948" y="153"/>
                </a:lnTo>
                <a:lnTo>
                  <a:pt x="2020" y="195"/>
                </a:lnTo>
                <a:lnTo>
                  <a:pt x="2091" y="242"/>
                </a:lnTo>
                <a:lnTo>
                  <a:pt x="2159" y="294"/>
                </a:lnTo>
                <a:lnTo>
                  <a:pt x="2224" y="350"/>
                </a:lnTo>
                <a:lnTo>
                  <a:pt x="2077" y="550"/>
                </a:lnTo>
                <a:lnTo>
                  <a:pt x="2131" y="604"/>
                </a:lnTo>
                <a:lnTo>
                  <a:pt x="2178" y="662"/>
                </a:lnTo>
                <a:lnTo>
                  <a:pt x="2224" y="723"/>
                </a:lnTo>
                <a:lnTo>
                  <a:pt x="2264" y="788"/>
                </a:lnTo>
                <a:lnTo>
                  <a:pt x="2301" y="856"/>
                </a:lnTo>
                <a:lnTo>
                  <a:pt x="2332" y="926"/>
                </a:lnTo>
                <a:lnTo>
                  <a:pt x="2571" y="861"/>
                </a:lnTo>
                <a:lnTo>
                  <a:pt x="2599" y="942"/>
                </a:lnTo>
                <a:lnTo>
                  <a:pt x="2620" y="1026"/>
                </a:lnTo>
                <a:lnTo>
                  <a:pt x="2639" y="1108"/>
                </a:lnTo>
                <a:lnTo>
                  <a:pt x="2650" y="1192"/>
                </a:lnTo>
                <a:lnTo>
                  <a:pt x="2657" y="1274"/>
                </a:lnTo>
                <a:lnTo>
                  <a:pt x="2411" y="1311"/>
                </a:lnTo>
                <a:lnTo>
                  <a:pt x="2411" y="1336"/>
                </a:lnTo>
                <a:lnTo>
                  <a:pt x="2407" y="1425"/>
                </a:lnTo>
                <a:lnTo>
                  <a:pt x="2397" y="1511"/>
                </a:lnTo>
                <a:lnTo>
                  <a:pt x="2379" y="1596"/>
                </a:lnTo>
                <a:lnTo>
                  <a:pt x="2355" y="1679"/>
                </a:lnTo>
                <a:lnTo>
                  <a:pt x="2327" y="1757"/>
                </a:lnTo>
                <a:lnTo>
                  <a:pt x="2541" y="1882"/>
                </a:lnTo>
                <a:lnTo>
                  <a:pt x="2507" y="1957"/>
                </a:lnTo>
                <a:lnTo>
                  <a:pt x="2463" y="2029"/>
                </a:lnTo>
                <a:lnTo>
                  <a:pt x="2418" y="2100"/>
                </a:lnTo>
                <a:lnTo>
                  <a:pt x="2365" y="2170"/>
                </a:lnTo>
                <a:lnTo>
                  <a:pt x="2311" y="2235"/>
                </a:lnTo>
                <a:lnTo>
                  <a:pt x="2110" y="2085"/>
                </a:lnTo>
                <a:lnTo>
                  <a:pt x="2056" y="2139"/>
                </a:lnTo>
                <a:lnTo>
                  <a:pt x="2000" y="2188"/>
                </a:lnTo>
                <a:lnTo>
                  <a:pt x="1937" y="2233"/>
                </a:lnTo>
                <a:lnTo>
                  <a:pt x="1873" y="2274"/>
                </a:lnTo>
                <a:lnTo>
                  <a:pt x="1807" y="2312"/>
                </a:lnTo>
                <a:lnTo>
                  <a:pt x="1737" y="2342"/>
                </a:lnTo>
                <a:lnTo>
                  <a:pt x="1803" y="2583"/>
                </a:lnTo>
                <a:lnTo>
                  <a:pt x="1700" y="2617"/>
                </a:lnTo>
                <a:lnTo>
                  <a:pt x="1599" y="2643"/>
                </a:lnTo>
                <a:lnTo>
                  <a:pt x="1494" y="2660"/>
                </a:lnTo>
                <a:lnTo>
                  <a:pt x="1389" y="2667"/>
                </a:lnTo>
                <a:lnTo>
                  <a:pt x="1355" y="2422"/>
                </a:lnTo>
                <a:lnTo>
                  <a:pt x="1328" y="2422"/>
                </a:lnTo>
                <a:lnTo>
                  <a:pt x="1239" y="2417"/>
                </a:lnTo>
                <a:lnTo>
                  <a:pt x="1154" y="2407"/>
                </a:lnTo>
                <a:lnTo>
                  <a:pt x="1070" y="2391"/>
                </a:lnTo>
                <a:lnTo>
                  <a:pt x="988" y="2368"/>
                </a:lnTo>
                <a:lnTo>
                  <a:pt x="909" y="2338"/>
                </a:lnTo>
                <a:lnTo>
                  <a:pt x="785" y="2554"/>
                </a:lnTo>
                <a:lnTo>
                  <a:pt x="710" y="2519"/>
                </a:lnTo>
                <a:lnTo>
                  <a:pt x="637" y="2477"/>
                </a:lnTo>
                <a:lnTo>
                  <a:pt x="566" y="2429"/>
                </a:lnTo>
                <a:lnTo>
                  <a:pt x="497" y="2379"/>
                </a:lnTo>
                <a:lnTo>
                  <a:pt x="433" y="2324"/>
                </a:lnTo>
                <a:lnTo>
                  <a:pt x="581" y="2123"/>
                </a:lnTo>
                <a:lnTo>
                  <a:pt x="529" y="2069"/>
                </a:lnTo>
                <a:lnTo>
                  <a:pt x="480" y="2013"/>
                </a:lnTo>
                <a:lnTo>
                  <a:pt x="433" y="1950"/>
                </a:lnTo>
                <a:lnTo>
                  <a:pt x="393" y="1885"/>
                </a:lnTo>
                <a:lnTo>
                  <a:pt x="358" y="1819"/>
                </a:lnTo>
                <a:lnTo>
                  <a:pt x="325" y="1749"/>
                </a:lnTo>
                <a:lnTo>
                  <a:pt x="87" y="1815"/>
                </a:lnTo>
                <a:lnTo>
                  <a:pt x="58" y="1733"/>
                </a:lnTo>
                <a:lnTo>
                  <a:pt x="35" y="1651"/>
                </a:lnTo>
                <a:lnTo>
                  <a:pt x="17" y="1565"/>
                </a:lnTo>
                <a:lnTo>
                  <a:pt x="5" y="1483"/>
                </a:lnTo>
                <a:lnTo>
                  <a:pt x="0" y="1400"/>
                </a:lnTo>
                <a:lnTo>
                  <a:pt x="244" y="1364"/>
                </a:lnTo>
                <a:lnTo>
                  <a:pt x="243" y="1336"/>
                </a:lnTo>
                <a:lnTo>
                  <a:pt x="248" y="1246"/>
                </a:lnTo>
                <a:lnTo>
                  <a:pt x="258" y="1161"/>
                </a:lnTo>
                <a:lnTo>
                  <a:pt x="276" y="1077"/>
                </a:lnTo>
                <a:lnTo>
                  <a:pt x="297" y="994"/>
                </a:lnTo>
                <a:lnTo>
                  <a:pt x="328" y="914"/>
                </a:lnTo>
                <a:lnTo>
                  <a:pt x="113" y="791"/>
                </a:lnTo>
                <a:lnTo>
                  <a:pt x="112" y="791"/>
                </a:lnTo>
                <a:lnTo>
                  <a:pt x="150" y="714"/>
                </a:lnTo>
                <a:lnTo>
                  <a:pt x="190" y="643"/>
                </a:lnTo>
                <a:lnTo>
                  <a:pt x="237" y="571"/>
                </a:lnTo>
                <a:lnTo>
                  <a:pt x="290" y="503"/>
                </a:lnTo>
                <a:lnTo>
                  <a:pt x="346" y="436"/>
                </a:lnTo>
                <a:lnTo>
                  <a:pt x="347" y="438"/>
                </a:lnTo>
                <a:lnTo>
                  <a:pt x="543" y="585"/>
                </a:lnTo>
                <a:lnTo>
                  <a:pt x="597" y="532"/>
                </a:lnTo>
                <a:lnTo>
                  <a:pt x="656" y="483"/>
                </a:lnTo>
                <a:lnTo>
                  <a:pt x="716" y="438"/>
                </a:lnTo>
                <a:lnTo>
                  <a:pt x="780" y="396"/>
                </a:lnTo>
                <a:lnTo>
                  <a:pt x="850" y="361"/>
                </a:lnTo>
                <a:lnTo>
                  <a:pt x="920" y="328"/>
                </a:lnTo>
                <a:lnTo>
                  <a:pt x="855" y="90"/>
                </a:lnTo>
                <a:lnTo>
                  <a:pt x="852" y="88"/>
                </a:lnTo>
                <a:lnTo>
                  <a:pt x="953" y="55"/>
                </a:lnTo>
                <a:lnTo>
                  <a:pt x="1058" y="27"/>
                </a:lnTo>
                <a:lnTo>
                  <a:pt x="1161" y="11"/>
                </a:lnTo>
                <a:lnTo>
                  <a:pt x="1269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4800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replace this text. This is a placeholder.</a:t>
            </a:r>
          </a:p>
        </p:txBody>
      </p:sp>
    </p:spTree>
    <p:extLst>
      <p:ext uri="{BB962C8B-B14F-4D97-AF65-F5344CB8AC3E}">
        <p14:creationId xmlns:p14="http://schemas.microsoft.com/office/powerpoint/2010/main" val="8225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 Shapes for PowerPoint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876300" y="1676400"/>
            <a:ext cx="7391400" cy="3922931"/>
            <a:chOff x="914400" y="1676400"/>
            <a:chExt cx="7391400" cy="3922931"/>
          </a:xfrm>
        </p:grpSpPr>
        <p:sp>
          <p:nvSpPr>
            <p:cNvPr id="54" name="TextBox 53"/>
            <p:cNvSpPr txBox="1"/>
            <p:nvPr/>
          </p:nvSpPr>
          <p:spPr>
            <a:xfrm>
              <a:off x="914400" y="1676400"/>
              <a:ext cx="289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replace this text. This is a placeholder.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410200" y="4953000"/>
              <a:ext cx="289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kern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replace this text. This is a placeholder.</a:t>
              </a:r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" name="Freeform 69"/>
          <p:cNvSpPr>
            <a:spLocks noEditPoints="1"/>
          </p:cNvSpPr>
          <p:nvPr/>
        </p:nvSpPr>
        <p:spPr bwMode="auto">
          <a:xfrm>
            <a:off x="2362200" y="2841812"/>
            <a:ext cx="2570016" cy="2579689"/>
          </a:xfrm>
          <a:custGeom>
            <a:avLst/>
            <a:gdLst/>
            <a:ahLst/>
            <a:cxnLst>
              <a:cxn ang="0">
                <a:pos x="1142" y="532"/>
              </a:cxn>
              <a:cxn ang="0">
                <a:pos x="894" y="639"/>
              </a:cxn>
              <a:cxn ang="0">
                <a:pos x="695" y="818"/>
              </a:cxn>
              <a:cxn ang="0">
                <a:pos x="564" y="1054"/>
              </a:cxn>
              <a:cxn ang="0">
                <a:pos x="517" y="1330"/>
              </a:cxn>
              <a:cxn ang="0">
                <a:pos x="564" y="1607"/>
              </a:cxn>
              <a:cxn ang="0">
                <a:pos x="695" y="1843"/>
              </a:cxn>
              <a:cxn ang="0">
                <a:pos x="894" y="2022"/>
              </a:cxn>
              <a:cxn ang="0">
                <a:pos x="1142" y="2128"/>
              </a:cxn>
              <a:cxn ang="0">
                <a:pos x="1423" y="2144"/>
              </a:cxn>
              <a:cxn ang="0">
                <a:pos x="1684" y="2065"/>
              </a:cxn>
              <a:cxn ang="0">
                <a:pos x="1901" y="1910"/>
              </a:cxn>
              <a:cxn ang="0">
                <a:pos x="2056" y="1691"/>
              </a:cxn>
              <a:cxn ang="0">
                <a:pos x="2133" y="1425"/>
              </a:cxn>
              <a:cxn ang="0">
                <a:pos x="2117" y="1143"/>
              </a:cxn>
              <a:cxn ang="0">
                <a:pos x="2013" y="891"/>
              </a:cxn>
              <a:cxn ang="0">
                <a:pos x="1835" y="692"/>
              </a:cxn>
              <a:cxn ang="0">
                <a:pos x="1601" y="559"/>
              </a:cxn>
              <a:cxn ang="0">
                <a:pos x="1328" y="511"/>
              </a:cxn>
              <a:cxn ang="0">
                <a:pos x="1302" y="249"/>
              </a:cxn>
              <a:cxn ang="0">
                <a:pos x="1503" y="261"/>
              </a:cxn>
              <a:cxn ang="0">
                <a:pos x="1749" y="333"/>
              </a:cxn>
              <a:cxn ang="0">
                <a:pos x="1948" y="153"/>
              </a:cxn>
              <a:cxn ang="0">
                <a:pos x="2159" y="294"/>
              </a:cxn>
              <a:cxn ang="0">
                <a:pos x="2131" y="604"/>
              </a:cxn>
              <a:cxn ang="0">
                <a:pos x="2264" y="788"/>
              </a:cxn>
              <a:cxn ang="0">
                <a:pos x="2571" y="861"/>
              </a:cxn>
              <a:cxn ang="0">
                <a:pos x="2639" y="1108"/>
              </a:cxn>
              <a:cxn ang="0">
                <a:pos x="2411" y="1311"/>
              </a:cxn>
              <a:cxn ang="0">
                <a:pos x="2397" y="1511"/>
              </a:cxn>
              <a:cxn ang="0">
                <a:pos x="2327" y="1757"/>
              </a:cxn>
              <a:cxn ang="0">
                <a:pos x="2463" y="2029"/>
              </a:cxn>
              <a:cxn ang="0">
                <a:pos x="2311" y="2235"/>
              </a:cxn>
              <a:cxn ang="0">
                <a:pos x="2000" y="2188"/>
              </a:cxn>
              <a:cxn ang="0">
                <a:pos x="1807" y="2312"/>
              </a:cxn>
              <a:cxn ang="0">
                <a:pos x="1700" y="2617"/>
              </a:cxn>
              <a:cxn ang="0">
                <a:pos x="1389" y="2667"/>
              </a:cxn>
              <a:cxn ang="0">
                <a:pos x="1239" y="2417"/>
              </a:cxn>
              <a:cxn ang="0">
                <a:pos x="988" y="2368"/>
              </a:cxn>
              <a:cxn ang="0">
                <a:pos x="710" y="2519"/>
              </a:cxn>
              <a:cxn ang="0">
                <a:pos x="497" y="2379"/>
              </a:cxn>
              <a:cxn ang="0">
                <a:pos x="529" y="2069"/>
              </a:cxn>
              <a:cxn ang="0">
                <a:pos x="393" y="1885"/>
              </a:cxn>
              <a:cxn ang="0">
                <a:pos x="87" y="1815"/>
              </a:cxn>
              <a:cxn ang="0">
                <a:pos x="17" y="1565"/>
              </a:cxn>
              <a:cxn ang="0">
                <a:pos x="244" y="1364"/>
              </a:cxn>
              <a:cxn ang="0">
                <a:pos x="258" y="1161"/>
              </a:cxn>
              <a:cxn ang="0">
                <a:pos x="328" y="914"/>
              </a:cxn>
              <a:cxn ang="0">
                <a:pos x="150" y="714"/>
              </a:cxn>
              <a:cxn ang="0">
                <a:pos x="290" y="503"/>
              </a:cxn>
              <a:cxn ang="0">
                <a:pos x="543" y="585"/>
              </a:cxn>
              <a:cxn ang="0">
                <a:pos x="716" y="438"/>
              </a:cxn>
              <a:cxn ang="0">
                <a:pos x="920" y="328"/>
              </a:cxn>
              <a:cxn ang="0">
                <a:pos x="953" y="55"/>
              </a:cxn>
              <a:cxn ang="0">
                <a:pos x="1269" y="0"/>
              </a:cxn>
            </a:cxnLst>
            <a:rect l="0" t="0" r="r" b="b"/>
            <a:pathLst>
              <a:path w="2657" h="2667">
                <a:moveTo>
                  <a:pt x="1328" y="511"/>
                </a:moveTo>
                <a:lnTo>
                  <a:pt x="1234" y="517"/>
                </a:lnTo>
                <a:lnTo>
                  <a:pt x="1142" y="532"/>
                </a:lnTo>
                <a:lnTo>
                  <a:pt x="1054" y="559"/>
                </a:lnTo>
                <a:lnTo>
                  <a:pt x="971" y="594"/>
                </a:lnTo>
                <a:lnTo>
                  <a:pt x="894" y="639"/>
                </a:lnTo>
                <a:lnTo>
                  <a:pt x="820" y="692"/>
                </a:lnTo>
                <a:lnTo>
                  <a:pt x="754" y="751"/>
                </a:lnTo>
                <a:lnTo>
                  <a:pt x="695" y="818"/>
                </a:lnTo>
                <a:lnTo>
                  <a:pt x="642" y="891"/>
                </a:lnTo>
                <a:lnTo>
                  <a:pt x="599" y="970"/>
                </a:lnTo>
                <a:lnTo>
                  <a:pt x="564" y="1054"/>
                </a:lnTo>
                <a:lnTo>
                  <a:pt x="538" y="1143"/>
                </a:lnTo>
                <a:lnTo>
                  <a:pt x="522" y="1234"/>
                </a:lnTo>
                <a:lnTo>
                  <a:pt x="517" y="1330"/>
                </a:lnTo>
                <a:lnTo>
                  <a:pt x="522" y="1425"/>
                </a:lnTo>
                <a:lnTo>
                  <a:pt x="538" y="1518"/>
                </a:lnTo>
                <a:lnTo>
                  <a:pt x="564" y="1607"/>
                </a:lnTo>
                <a:lnTo>
                  <a:pt x="599" y="1691"/>
                </a:lnTo>
                <a:lnTo>
                  <a:pt x="642" y="1770"/>
                </a:lnTo>
                <a:lnTo>
                  <a:pt x="695" y="1843"/>
                </a:lnTo>
                <a:lnTo>
                  <a:pt x="754" y="1910"/>
                </a:lnTo>
                <a:lnTo>
                  <a:pt x="820" y="1969"/>
                </a:lnTo>
                <a:lnTo>
                  <a:pt x="894" y="2022"/>
                </a:lnTo>
                <a:lnTo>
                  <a:pt x="971" y="2065"/>
                </a:lnTo>
                <a:lnTo>
                  <a:pt x="1054" y="2102"/>
                </a:lnTo>
                <a:lnTo>
                  <a:pt x="1142" y="2128"/>
                </a:lnTo>
                <a:lnTo>
                  <a:pt x="1234" y="2144"/>
                </a:lnTo>
                <a:lnTo>
                  <a:pt x="1328" y="2149"/>
                </a:lnTo>
                <a:lnTo>
                  <a:pt x="1423" y="2144"/>
                </a:lnTo>
                <a:lnTo>
                  <a:pt x="1513" y="2128"/>
                </a:lnTo>
                <a:lnTo>
                  <a:pt x="1601" y="2102"/>
                </a:lnTo>
                <a:lnTo>
                  <a:pt x="1684" y="2065"/>
                </a:lnTo>
                <a:lnTo>
                  <a:pt x="1763" y="2022"/>
                </a:lnTo>
                <a:lnTo>
                  <a:pt x="1835" y="1969"/>
                </a:lnTo>
                <a:lnTo>
                  <a:pt x="1901" y="1910"/>
                </a:lnTo>
                <a:lnTo>
                  <a:pt x="1960" y="1843"/>
                </a:lnTo>
                <a:lnTo>
                  <a:pt x="2013" y="1770"/>
                </a:lnTo>
                <a:lnTo>
                  <a:pt x="2056" y="1691"/>
                </a:lnTo>
                <a:lnTo>
                  <a:pt x="2091" y="1607"/>
                </a:lnTo>
                <a:lnTo>
                  <a:pt x="2117" y="1518"/>
                </a:lnTo>
                <a:lnTo>
                  <a:pt x="2133" y="1425"/>
                </a:lnTo>
                <a:lnTo>
                  <a:pt x="2138" y="1330"/>
                </a:lnTo>
                <a:lnTo>
                  <a:pt x="2133" y="1234"/>
                </a:lnTo>
                <a:lnTo>
                  <a:pt x="2117" y="1143"/>
                </a:lnTo>
                <a:lnTo>
                  <a:pt x="2091" y="1054"/>
                </a:lnTo>
                <a:lnTo>
                  <a:pt x="2056" y="970"/>
                </a:lnTo>
                <a:lnTo>
                  <a:pt x="2013" y="891"/>
                </a:lnTo>
                <a:lnTo>
                  <a:pt x="1960" y="818"/>
                </a:lnTo>
                <a:lnTo>
                  <a:pt x="1901" y="751"/>
                </a:lnTo>
                <a:lnTo>
                  <a:pt x="1835" y="692"/>
                </a:lnTo>
                <a:lnTo>
                  <a:pt x="1763" y="639"/>
                </a:lnTo>
                <a:lnTo>
                  <a:pt x="1684" y="594"/>
                </a:lnTo>
                <a:lnTo>
                  <a:pt x="1601" y="559"/>
                </a:lnTo>
                <a:lnTo>
                  <a:pt x="1513" y="532"/>
                </a:lnTo>
                <a:lnTo>
                  <a:pt x="1423" y="517"/>
                </a:lnTo>
                <a:lnTo>
                  <a:pt x="1328" y="511"/>
                </a:lnTo>
                <a:close/>
                <a:moveTo>
                  <a:pt x="1269" y="0"/>
                </a:moveTo>
                <a:lnTo>
                  <a:pt x="1267" y="2"/>
                </a:lnTo>
                <a:lnTo>
                  <a:pt x="1302" y="249"/>
                </a:lnTo>
                <a:lnTo>
                  <a:pt x="1328" y="249"/>
                </a:lnTo>
                <a:lnTo>
                  <a:pt x="1416" y="252"/>
                </a:lnTo>
                <a:lnTo>
                  <a:pt x="1503" y="261"/>
                </a:lnTo>
                <a:lnTo>
                  <a:pt x="1588" y="279"/>
                </a:lnTo>
                <a:lnTo>
                  <a:pt x="1670" y="305"/>
                </a:lnTo>
                <a:lnTo>
                  <a:pt x="1749" y="333"/>
                </a:lnTo>
                <a:lnTo>
                  <a:pt x="1871" y="119"/>
                </a:lnTo>
                <a:lnTo>
                  <a:pt x="1871" y="118"/>
                </a:lnTo>
                <a:lnTo>
                  <a:pt x="1948" y="153"/>
                </a:lnTo>
                <a:lnTo>
                  <a:pt x="2020" y="195"/>
                </a:lnTo>
                <a:lnTo>
                  <a:pt x="2091" y="242"/>
                </a:lnTo>
                <a:lnTo>
                  <a:pt x="2159" y="294"/>
                </a:lnTo>
                <a:lnTo>
                  <a:pt x="2224" y="350"/>
                </a:lnTo>
                <a:lnTo>
                  <a:pt x="2077" y="550"/>
                </a:lnTo>
                <a:lnTo>
                  <a:pt x="2131" y="604"/>
                </a:lnTo>
                <a:lnTo>
                  <a:pt x="2178" y="662"/>
                </a:lnTo>
                <a:lnTo>
                  <a:pt x="2224" y="723"/>
                </a:lnTo>
                <a:lnTo>
                  <a:pt x="2264" y="788"/>
                </a:lnTo>
                <a:lnTo>
                  <a:pt x="2301" y="856"/>
                </a:lnTo>
                <a:lnTo>
                  <a:pt x="2332" y="926"/>
                </a:lnTo>
                <a:lnTo>
                  <a:pt x="2571" y="861"/>
                </a:lnTo>
                <a:lnTo>
                  <a:pt x="2599" y="942"/>
                </a:lnTo>
                <a:lnTo>
                  <a:pt x="2620" y="1026"/>
                </a:lnTo>
                <a:lnTo>
                  <a:pt x="2639" y="1108"/>
                </a:lnTo>
                <a:lnTo>
                  <a:pt x="2650" y="1192"/>
                </a:lnTo>
                <a:lnTo>
                  <a:pt x="2657" y="1274"/>
                </a:lnTo>
                <a:lnTo>
                  <a:pt x="2411" y="1311"/>
                </a:lnTo>
                <a:lnTo>
                  <a:pt x="2411" y="1336"/>
                </a:lnTo>
                <a:lnTo>
                  <a:pt x="2407" y="1425"/>
                </a:lnTo>
                <a:lnTo>
                  <a:pt x="2397" y="1511"/>
                </a:lnTo>
                <a:lnTo>
                  <a:pt x="2379" y="1596"/>
                </a:lnTo>
                <a:lnTo>
                  <a:pt x="2355" y="1679"/>
                </a:lnTo>
                <a:lnTo>
                  <a:pt x="2327" y="1757"/>
                </a:lnTo>
                <a:lnTo>
                  <a:pt x="2541" y="1882"/>
                </a:lnTo>
                <a:lnTo>
                  <a:pt x="2507" y="1957"/>
                </a:lnTo>
                <a:lnTo>
                  <a:pt x="2463" y="2029"/>
                </a:lnTo>
                <a:lnTo>
                  <a:pt x="2418" y="2100"/>
                </a:lnTo>
                <a:lnTo>
                  <a:pt x="2365" y="2170"/>
                </a:lnTo>
                <a:lnTo>
                  <a:pt x="2311" y="2235"/>
                </a:lnTo>
                <a:lnTo>
                  <a:pt x="2110" y="2085"/>
                </a:lnTo>
                <a:lnTo>
                  <a:pt x="2056" y="2139"/>
                </a:lnTo>
                <a:lnTo>
                  <a:pt x="2000" y="2188"/>
                </a:lnTo>
                <a:lnTo>
                  <a:pt x="1937" y="2233"/>
                </a:lnTo>
                <a:lnTo>
                  <a:pt x="1873" y="2274"/>
                </a:lnTo>
                <a:lnTo>
                  <a:pt x="1807" y="2312"/>
                </a:lnTo>
                <a:lnTo>
                  <a:pt x="1737" y="2342"/>
                </a:lnTo>
                <a:lnTo>
                  <a:pt x="1803" y="2583"/>
                </a:lnTo>
                <a:lnTo>
                  <a:pt x="1700" y="2617"/>
                </a:lnTo>
                <a:lnTo>
                  <a:pt x="1599" y="2643"/>
                </a:lnTo>
                <a:lnTo>
                  <a:pt x="1494" y="2660"/>
                </a:lnTo>
                <a:lnTo>
                  <a:pt x="1389" y="2667"/>
                </a:lnTo>
                <a:lnTo>
                  <a:pt x="1355" y="2422"/>
                </a:lnTo>
                <a:lnTo>
                  <a:pt x="1328" y="2422"/>
                </a:lnTo>
                <a:lnTo>
                  <a:pt x="1239" y="2417"/>
                </a:lnTo>
                <a:lnTo>
                  <a:pt x="1154" y="2407"/>
                </a:lnTo>
                <a:lnTo>
                  <a:pt x="1070" y="2391"/>
                </a:lnTo>
                <a:lnTo>
                  <a:pt x="988" y="2368"/>
                </a:lnTo>
                <a:lnTo>
                  <a:pt x="909" y="2338"/>
                </a:lnTo>
                <a:lnTo>
                  <a:pt x="785" y="2554"/>
                </a:lnTo>
                <a:lnTo>
                  <a:pt x="710" y="2519"/>
                </a:lnTo>
                <a:lnTo>
                  <a:pt x="637" y="2477"/>
                </a:lnTo>
                <a:lnTo>
                  <a:pt x="566" y="2429"/>
                </a:lnTo>
                <a:lnTo>
                  <a:pt x="497" y="2379"/>
                </a:lnTo>
                <a:lnTo>
                  <a:pt x="433" y="2324"/>
                </a:lnTo>
                <a:lnTo>
                  <a:pt x="581" y="2123"/>
                </a:lnTo>
                <a:lnTo>
                  <a:pt x="529" y="2069"/>
                </a:lnTo>
                <a:lnTo>
                  <a:pt x="480" y="2013"/>
                </a:lnTo>
                <a:lnTo>
                  <a:pt x="433" y="1950"/>
                </a:lnTo>
                <a:lnTo>
                  <a:pt x="393" y="1885"/>
                </a:lnTo>
                <a:lnTo>
                  <a:pt x="358" y="1819"/>
                </a:lnTo>
                <a:lnTo>
                  <a:pt x="325" y="1749"/>
                </a:lnTo>
                <a:lnTo>
                  <a:pt x="87" y="1815"/>
                </a:lnTo>
                <a:lnTo>
                  <a:pt x="58" y="1733"/>
                </a:lnTo>
                <a:lnTo>
                  <a:pt x="35" y="1651"/>
                </a:lnTo>
                <a:lnTo>
                  <a:pt x="17" y="1565"/>
                </a:lnTo>
                <a:lnTo>
                  <a:pt x="5" y="1483"/>
                </a:lnTo>
                <a:lnTo>
                  <a:pt x="0" y="1400"/>
                </a:lnTo>
                <a:lnTo>
                  <a:pt x="244" y="1364"/>
                </a:lnTo>
                <a:lnTo>
                  <a:pt x="243" y="1336"/>
                </a:lnTo>
                <a:lnTo>
                  <a:pt x="248" y="1246"/>
                </a:lnTo>
                <a:lnTo>
                  <a:pt x="258" y="1161"/>
                </a:lnTo>
                <a:lnTo>
                  <a:pt x="276" y="1077"/>
                </a:lnTo>
                <a:lnTo>
                  <a:pt x="297" y="994"/>
                </a:lnTo>
                <a:lnTo>
                  <a:pt x="328" y="914"/>
                </a:lnTo>
                <a:lnTo>
                  <a:pt x="113" y="791"/>
                </a:lnTo>
                <a:lnTo>
                  <a:pt x="112" y="791"/>
                </a:lnTo>
                <a:lnTo>
                  <a:pt x="150" y="714"/>
                </a:lnTo>
                <a:lnTo>
                  <a:pt x="190" y="643"/>
                </a:lnTo>
                <a:lnTo>
                  <a:pt x="237" y="571"/>
                </a:lnTo>
                <a:lnTo>
                  <a:pt x="290" y="503"/>
                </a:lnTo>
                <a:lnTo>
                  <a:pt x="346" y="436"/>
                </a:lnTo>
                <a:lnTo>
                  <a:pt x="347" y="438"/>
                </a:lnTo>
                <a:lnTo>
                  <a:pt x="543" y="585"/>
                </a:lnTo>
                <a:lnTo>
                  <a:pt x="597" y="532"/>
                </a:lnTo>
                <a:lnTo>
                  <a:pt x="656" y="483"/>
                </a:lnTo>
                <a:lnTo>
                  <a:pt x="716" y="438"/>
                </a:lnTo>
                <a:lnTo>
                  <a:pt x="780" y="396"/>
                </a:lnTo>
                <a:lnTo>
                  <a:pt x="850" y="361"/>
                </a:lnTo>
                <a:lnTo>
                  <a:pt x="920" y="328"/>
                </a:lnTo>
                <a:lnTo>
                  <a:pt x="855" y="90"/>
                </a:lnTo>
                <a:lnTo>
                  <a:pt x="852" y="88"/>
                </a:lnTo>
                <a:lnTo>
                  <a:pt x="953" y="55"/>
                </a:lnTo>
                <a:lnTo>
                  <a:pt x="1058" y="27"/>
                </a:lnTo>
                <a:lnTo>
                  <a:pt x="1161" y="11"/>
                </a:lnTo>
                <a:lnTo>
                  <a:pt x="126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5"/>
          <p:cNvSpPr>
            <a:spLocks noEditPoints="1"/>
          </p:cNvSpPr>
          <p:nvPr/>
        </p:nvSpPr>
        <p:spPr bwMode="auto">
          <a:xfrm>
            <a:off x="4648200" y="2057400"/>
            <a:ext cx="2236694" cy="2245112"/>
          </a:xfrm>
          <a:custGeom>
            <a:avLst/>
            <a:gdLst/>
            <a:ahLst/>
            <a:cxnLst>
              <a:cxn ang="0">
                <a:pos x="1142" y="532"/>
              </a:cxn>
              <a:cxn ang="0">
                <a:pos x="894" y="639"/>
              </a:cxn>
              <a:cxn ang="0">
                <a:pos x="695" y="818"/>
              </a:cxn>
              <a:cxn ang="0">
                <a:pos x="564" y="1054"/>
              </a:cxn>
              <a:cxn ang="0">
                <a:pos x="517" y="1330"/>
              </a:cxn>
              <a:cxn ang="0">
                <a:pos x="564" y="1607"/>
              </a:cxn>
              <a:cxn ang="0">
                <a:pos x="695" y="1843"/>
              </a:cxn>
              <a:cxn ang="0">
                <a:pos x="894" y="2022"/>
              </a:cxn>
              <a:cxn ang="0">
                <a:pos x="1142" y="2128"/>
              </a:cxn>
              <a:cxn ang="0">
                <a:pos x="1423" y="2144"/>
              </a:cxn>
              <a:cxn ang="0">
                <a:pos x="1684" y="2065"/>
              </a:cxn>
              <a:cxn ang="0">
                <a:pos x="1901" y="1910"/>
              </a:cxn>
              <a:cxn ang="0">
                <a:pos x="2056" y="1691"/>
              </a:cxn>
              <a:cxn ang="0">
                <a:pos x="2133" y="1425"/>
              </a:cxn>
              <a:cxn ang="0">
                <a:pos x="2117" y="1143"/>
              </a:cxn>
              <a:cxn ang="0">
                <a:pos x="2013" y="891"/>
              </a:cxn>
              <a:cxn ang="0">
                <a:pos x="1835" y="692"/>
              </a:cxn>
              <a:cxn ang="0">
                <a:pos x="1601" y="559"/>
              </a:cxn>
              <a:cxn ang="0">
                <a:pos x="1328" y="511"/>
              </a:cxn>
              <a:cxn ang="0">
                <a:pos x="1302" y="249"/>
              </a:cxn>
              <a:cxn ang="0">
                <a:pos x="1503" y="261"/>
              </a:cxn>
              <a:cxn ang="0">
                <a:pos x="1749" y="333"/>
              </a:cxn>
              <a:cxn ang="0">
                <a:pos x="1948" y="153"/>
              </a:cxn>
              <a:cxn ang="0">
                <a:pos x="2159" y="294"/>
              </a:cxn>
              <a:cxn ang="0">
                <a:pos x="2131" y="604"/>
              </a:cxn>
              <a:cxn ang="0">
                <a:pos x="2264" y="788"/>
              </a:cxn>
              <a:cxn ang="0">
                <a:pos x="2571" y="861"/>
              </a:cxn>
              <a:cxn ang="0">
                <a:pos x="2639" y="1108"/>
              </a:cxn>
              <a:cxn ang="0">
                <a:pos x="2411" y="1311"/>
              </a:cxn>
              <a:cxn ang="0">
                <a:pos x="2397" y="1511"/>
              </a:cxn>
              <a:cxn ang="0">
                <a:pos x="2327" y="1757"/>
              </a:cxn>
              <a:cxn ang="0">
                <a:pos x="2463" y="2029"/>
              </a:cxn>
              <a:cxn ang="0">
                <a:pos x="2311" y="2235"/>
              </a:cxn>
              <a:cxn ang="0">
                <a:pos x="2000" y="2188"/>
              </a:cxn>
              <a:cxn ang="0">
                <a:pos x="1807" y="2312"/>
              </a:cxn>
              <a:cxn ang="0">
                <a:pos x="1700" y="2617"/>
              </a:cxn>
              <a:cxn ang="0">
                <a:pos x="1389" y="2667"/>
              </a:cxn>
              <a:cxn ang="0">
                <a:pos x="1239" y="2417"/>
              </a:cxn>
              <a:cxn ang="0">
                <a:pos x="988" y="2368"/>
              </a:cxn>
              <a:cxn ang="0">
                <a:pos x="710" y="2519"/>
              </a:cxn>
              <a:cxn ang="0">
                <a:pos x="497" y="2379"/>
              </a:cxn>
              <a:cxn ang="0">
                <a:pos x="529" y="2069"/>
              </a:cxn>
              <a:cxn ang="0">
                <a:pos x="393" y="1885"/>
              </a:cxn>
              <a:cxn ang="0">
                <a:pos x="87" y="1815"/>
              </a:cxn>
              <a:cxn ang="0">
                <a:pos x="17" y="1565"/>
              </a:cxn>
              <a:cxn ang="0">
                <a:pos x="244" y="1364"/>
              </a:cxn>
              <a:cxn ang="0">
                <a:pos x="258" y="1161"/>
              </a:cxn>
              <a:cxn ang="0">
                <a:pos x="328" y="914"/>
              </a:cxn>
              <a:cxn ang="0">
                <a:pos x="150" y="714"/>
              </a:cxn>
              <a:cxn ang="0">
                <a:pos x="290" y="503"/>
              </a:cxn>
              <a:cxn ang="0">
                <a:pos x="543" y="585"/>
              </a:cxn>
              <a:cxn ang="0">
                <a:pos x="716" y="438"/>
              </a:cxn>
              <a:cxn ang="0">
                <a:pos x="920" y="328"/>
              </a:cxn>
              <a:cxn ang="0">
                <a:pos x="953" y="55"/>
              </a:cxn>
              <a:cxn ang="0">
                <a:pos x="1269" y="0"/>
              </a:cxn>
            </a:cxnLst>
            <a:rect l="0" t="0" r="r" b="b"/>
            <a:pathLst>
              <a:path w="2657" h="2667">
                <a:moveTo>
                  <a:pt x="1328" y="511"/>
                </a:moveTo>
                <a:lnTo>
                  <a:pt x="1234" y="517"/>
                </a:lnTo>
                <a:lnTo>
                  <a:pt x="1142" y="532"/>
                </a:lnTo>
                <a:lnTo>
                  <a:pt x="1054" y="559"/>
                </a:lnTo>
                <a:lnTo>
                  <a:pt x="971" y="594"/>
                </a:lnTo>
                <a:lnTo>
                  <a:pt x="894" y="639"/>
                </a:lnTo>
                <a:lnTo>
                  <a:pt x="820" y="692"/>
                </a:lnTo>
                <a:lnTo>
                  <a:pt x="754" y="751"/>
                </a:lnTo>
                <a:lnTo>
                  <a:pt x="695" y="818"/>
                </a:lnTo>
                <a:lnTo>
                  <a:pt x="642" y="891"/>
                </a:lnTo>
                <a:lnTo>
                  <a:pt x="599" y="970"/>
                </a:lnTo>
                <a:lnTo>
                  <a:pt x="564" y="1054"/>
                </a:lnTo>
                <a:lnTo>
                  <a:pt x="538" y="1143"/>
                </a:lnTo>
                <a:lnTo>
                  <a:pt x="522" y="1234"/>
                </a:lnTo>
                <a:lnTo>
                  <a:pt x="517" y="1330"/>
                </a:lnTo>
                <a:lnTo>
                  <a:pt x="522" y="1425"/>
                </a:lnTo>
                <a:lnTo>
                  <a:pt x="538" y="1518"/>
                </a:lnTo>
                <a:lnTo>
                  <a:pt x="564" y="1607"/>
                </a:lnTo>
                <a:lnTo>
                  <a:pt x="599" y="1691"/>
                </a:lnTo>
                <a:lnTo>
                  <a:pt x="642" y="1770"/>
                </a:lnTo>
                <a:lnTo>
                  <a:pt x="695" y="1843"/>
                </a:lnTo>
                <a:lnTo>
                  <a:pt x="754" y="1910"/>
                </a:lnTo>
                <a:lnTo>
                  <a:pt x="820" y="1969"/>
                </a:lnTo>
                <a:lnTo>
                  <a:pt x="894" y="2022"/>
                </a:lnTo>
                <a:lnTo>
                  <a:pt x="971" y="2065"/>
                </a:lnTo>
                <a:lnTo>
                  <a:pt x="1054" y="2102"/>
                </a:lnTo>
                <a:lnTo>
                  <a:pt x="1142" y="2128"/>
                </a:lnTo>
                <a:lnTo>
                  <a:pt x="1234" y="2144"/>
                </a:lnTo>
                <a:lnTo>
                  <a:pt x="1328" y="2149"/>
                </a:lnTo>
                <a:lnTo>
                  <a:pt x="1423" y="2144"/>
                </a:lnTo>
                <a:lnTo>
                  <a:pt x="1513" y="2128"/>
                </a:lnTo>
                <a:lnTo>
                  <a:pt x="1601" y="2102"/>
                </a:lnTo>
                <a:lnTo>
                  <a:pt x="1684" y="2065"/>
                </a:lnTo>
                <a:lnTo>
                  <a:pt x="1763" y="2022"/>
                </a:lnTo>
                <a:lnTo>
                  <a:pt x="1835" y="1969"/>
                </a:lnTo>
                <a:lnTo>
                  <a:pt x="1901" y="1910"/>
                </a:lnTo>
                <a:lnTo>
                  <a:pt x="1960" y="1843"/>
                </a:lnTo>
                <a:lnTo>
                  <a:pt x="2013" y="1770"/>
                </a:lnTo>
                <a:lnTo>
                  <a:pt x="2056" y="1691"/>
                </a:lnTo>
                <a:lnTo>
                  <a:pt x="2091" y="1607"/>
                </a:lnTo>
                <a:lnTo>
                  <a:pt x="2117" y="1518"/>
                </a:lnTo>
                <a:lnTo>
                  <a:pt x="2133" y="1425"/>
                </a:lnTo>
                <a:lnTo>
                  <a:pt x="2138" y="1330"/>
                </a:lnTo>
                <a:lnTo>
                  <a:pt x="2133" y="1234"/>
                </a:lnTo>
                <a:lnTo>
                  <a:pt x="2117" y="1143"/>
                </a:lnTo>
                <a:lnTo>
                  <a:pt x="2091" y="1054"/>
                </a:lnTo>
                <a:lnTo>
                  <a:pt x="2056" y="970"/>
                </a:lnTo>
                <a:lnTo>
                  <a:pt x="2013" y="891"/>
                </a:lnTo>
                <a:lnTo>
                  <a:pt x="1960" y="818"/>
                </a:lnTo>
                <a:lnTo>
                  <a:pt x="1901" y="751"/>
                </a:lnTo>
                <a:lnTo>
                  <a:pt x="1835" y="692"/>
                </a:lnTo>
                <a:lnTo>
                  <a:pt x="1763" y="639"/>
                </a:lnTo>
                <a:lnTo>
                  <a:pt x="1684" y="594"/>
                </a:lnTo>
                <a:lnTo>
                  <a:pt x="1601" y="559"/>
                </a:lnTo>
                <a:lnTo>
                  <a:pt x="1513" y="532"/>
                </a:lnTo>
                <a:lnTo>
                  <a:pt x="1423" y="517"/>
                </a:lnTo>
                <a:lnTo>
                  <a:pt x="1328" y="511"/>
                </a:lnTo>
                <a:close/>
                <a:moveTo>
                  <a:pt x="1269" y="0"/>
                </a:moveTo>
                <a:lnTo>
                  <a:pt x="1267" y="2"/>
                </a:lnTo>
                <a:lnTo>
                  <a:pt x="1302" y="249"/>
                </a:lnTo>
                <a:lnTo>
                  <a:pt x="1328" y="249"/>
                </a:lnTo>
                <a:lnTo>
                  <a:pt x="1416" y="252"/>
                </a:lnTo>
                <a:lnTo>
                  <a:pt x="1503" y="261"/>
                </a:lnTo>
                <a:lnTo>
                  <a:pt x="1588" y="279"/>
                </a:lnTo>
                <a:lnTo>
                  <a:pt x="1670" y="305"/>
                </a:lnTo>
                <a:lnTo>
                  <a:pt x="1749" y="333"/>
                </a:lnTo>
                <a:lnTo>
                  <a:pt x="1871" y="119"/>
                </a:lnTo>
                <a:lnTo>
                  <a:pt x="1871" y="118"/>
                </a:lnTo>
                <a:lnTo>
                  <a:pt x="1948" y="153"/>
                </a:lnTo>
                <a:lnTo>
                  <a:pt x="2020" y="195"/>
                </a:lnTo>
                <a:lnTo>
                  <a:pt x="2091" y="242"/>
                </a:lnTo>
                <a:lnTo>
                  <a:pt x="2159" y="294"/>
                </a:lnTo>
                <a:lnTo>
                  <a:pt x="2224" y="350"/>
                </a:lnTo>
                <a:lnTo>
                  <a:pt x="2077" y="550"/>
                </a:lnTo>
                <a:lnTo>
                  <a:pt x="2131" y="604"/>
                </a:lnTo>
                <a:lnTo>
                  <a:pt x="2178" y="662"/>
                </a:lnTo>
                <a:lnTo>
                  <a:pt x="2224" y="723"/>
                </a:lnTo>
                <a:lnTo>
                  <a:pt x="2264" y="788"/>
                </a:lnTo>
                <a:lnTo>
                  <a:pt x="2301" y="856"/>
                </a:lnTo>
                <a:lnTo>
                  <a:pt x="2332" y="926"/>
                </a:lnTo>
                <a:lnTo>
                  <a:pt x="2571" y="861"/>
                </a:lnTo>
                <a:lnTo>
                  <a:pt x="2599" y="942"/>
                </a:lnTo>
                <a:lnTo>
                  <a:pt x="2620" y="1026"/>
                </a:lnTo>
                <a:lnTo>
                  <a:pt x="2639" y="1108"/>
                </a:lnTo>
                <a:lnTo>
                  <a:pt x="2650" y="1192"/>
                </a:lnTo>
                <a:lnTo>
                  <a:pt x="2657" y="1274"/>
                </a:lnTo>
                <a:lnTo>
                  <a:pt x="2411" y="1311"/>
                </a:lnTo>
                <a:lnTo>
                  <a:pt x="2411" y="1336"/>
                </a:lnTo>
                <a:lnTo>
                  <a:pt x="2407" y="1425"/>
                </a:lnTo>
                <a:lnTo>
                  <a:pt x="2397" y="1511"/>
                </a:lnTo>
                <a:lnTo>
                  <a:pt x="2379" y="1596"/>
                </a:lnTo>
                <a:lnTo>
                  <a:pt x="2355" y="1679"/>
                </a:lnTo>
                <a:lnTo>
                  <a:pt x="2327" y="1757"/>
                </a:lnTo>
                <a:lnTo>
                  <a:pt x="2541" y="1882"/>
                </a:lnTo>
                <a:lnTo>
                  <a:pt x="2507" y="1957"/>
                </a:lnTo>
                <a:lnTo>
                  <a:pt x="2463" y="2029"/>
                </a:lnTo>
                <a:lnTo>
                  <a:pt x="2418" y="2100"/>
                </a:lnTo>
                <a:lnTo>
                  <a:pt x="2365" y="2170"/>
                </a:lnTo>
                <a:lnTo>
                  <a:pt x="2311" y="2235"/>
                </a:lnTo>
                <a:lnTo>
                  <a:pt x="2110" y="2085"/>
                </a:lnTo>
                <a:lnTo>
                  <a:pt x="2056" y="2139"/>
                </a:lnTo>
                <a:lnTo>
                  <a:pt x="2000" y="2188"/>
                </a:lnTo>
                <a:lnTo>
                  <a:pt x="1937" y="2233"/>
                </a:lnTo>
                <a:lnTo>
                  <a:pt x="1873" y="2274"/>
                </a:lnTo>
                <a:lnTo>
                  <a:pt x="1807" y="2312"/>
                </a:lnTo>
                <a:lnTo>
                  <a:pt x="1737" y="2342"/>
                </a:lnTo>
                <a:lnTo>
                  <a:pt x="1803" y="2583"/>
                </a:lnTo>
                <a:lnTo>
                  <a:pt x="1700" y="2617"/>
                </a:lnTo>
                <a:lnTo>
                  <a:pt x="1599" y="2643"/>
                </a:lnTo>
                <a:lnTo>
                  <a:pt x="1494" y="2660"/>
                </a:lnTo>
                <a:lnTo>
                  <a:pt x="1389" y="2667"/>
                </a:lnTo>
                <a:lnTo>
                  <a:pt x="1355" y="2422"/>
                </a:lnTo>
                <a:lnTo>
                  <a:pt x="1328" y="2422"/>
                </a:lnTo>
                <a:lnTo>
                  <a:pt x="1239" y="2417"/>
                </a:lnTo>
                <a:lnTo>
                  <a:pt x="1154" y="2407"/>
                </a:lnTo>
                <a:lnTo>
                  <a:pt x="1070" y="2391"/>
                </a:lnTo>
                <a:lnTo>
                  <a:pt x="988" y="2368"/>
                </a:lnTo>
                <a:lnTo>
                  <a:pt x="909" y="2338"/>
                </a:lnTo>
                <a:lnTo>
                  <a:pt x="785" y="2554"/>
                </a:lnTo>
                <a:lnTo>
                  <a:pt x="710" y="2519"/>
                </a:lnTo>
                <a:lnTo>
                  <a:pt x="637" y="2477"/>
                </a:lnTo>
                <a:lnTo>
                  <a:pt x="566" y="2429"/>
                </a:lnTo>
                <a:lnTo>
                  <a:pt x="497" y="2379"/>
                </a:lnTo>
                <a:lnTo>
                  <a:pt x="433" y="2324"/>
                </a:lnTo>
                <a:lnTo>
                  <a:pt x="581" y="2123"/>
                </a:lnTo>
                <a:lnTo>
                  <a:pt x="529" y="2069"/>
                </a:lnTo>
                <a:lnTo>
                  <a:pt x="480" y="2013"/>
                </a:lnTo>
                <a:lnTo>
                  <a:pt x="433" y="1950"/>
                </a:lnTo>
                <a:lnTo>
                  <a:pt x="393" y="1885"/>
                </a:lnTo>
                <a:lnTo>
                  <a:pt x="358" y="1819"/>
                </a:lnTo>
                <a:lnTo>
                  <a:pt x="325" y="1749"/>
                </a:lnTo>
                <a:lnTo>
                  <a:pt x="87" y="1815"/>
                </a:lnTo>
                <a:lnTo>
                  <a:pt x="58" y="1733"/>
                </a:lnTo>
                <a:lnTo>
                  <a:pt x="35" y="1651"/>
                </a:lnTo>
                <a:lnTo>
                  <a:pt x="17" y="1565"/>
                </a:lnTo>
                <a:lnTo>
                  <a:pt x="5" y="1483"/>
                </a:lnTo>
                <a:lnTo>
                  <a:pt x="0" y="1400"/>
                </a:lnTo>
                <a:lnTo>
                  <a:pt x="244" y="1364"/>
                </a:lnTo>
                <a:lnTo>
                  <a:pt x="243" y="1336"/>
                </a:lnTo>
                <a:lnTo>
                  <a:pt x="248" y="1246"/>
                </a:lnTo>
                <a:lnTo>
                  <a:pt x="258" y="1161"/>
                </a:lnTo>
                <a:lnTo>
                  <a:pt x="276" y="1077"/>
                </a:lnTo>
                <a:lnTo>
                  <a:pt x="297" y="994"/>
                </a:lnTo>
                <a:lnTo>
                  <a:pt x="328" y="914"/>
                </a:lnTo>
                <a:lnTo>
                  <a:pt x="113" y="791"/>
                </a:lnTo>
                <a:lnTo>
                  <a:pt x="112" y="791"/>
                </a:lnTo>
                <a:lnTo>
                  <a:pt x="150" y="714"/>
                </a:lnTo>
                <a:lnTo>
                  <a:pt x="190" y="643"/>
                </a:lnTo>
                <a:lnTo>
                  <a:pt x="237" y="571"/>
                </a:lnTo>
                <a:lnTo>
                  <a:pt x="290" y="503"/>
                </a:lnTo>
                <a:lnTo>
                  <a:pt x="346" y="436"/>
                </a:lnTo>
                <a:lnTo>
                  <a:pt x="347" y="438"/>
                </a:lnTo>
                <a:lnTo>
                  <a:pt x="543" y="585"/>
                </a:lnTo>
                <a:lnTo>
                  <a:pt x="597" y="532"/>
                </a:lnTo>
                <a:lnTo>
                  <a:pt x="656" y="483"/>
                </a:lnTo>
                <a:lnTo>
                  <a:pt x="716" y="438"/>
                </a:lnTo>
                <a:lnTo>
                  <a:pt x="780" y="396"/>
                </a:lnTo>
                <a:lnTo>
                  <a:pt x="850" y="361"/>
                </a:lnTo>
                <a:lnTo>
                  <a:pt x="920" y="328"/>
                </a:lnTo>
                <a:lnTo>
                  <a:pt x="855" y="90"/>
                </a:lnTo>
                <a:lnTo>
                  <a:pt x="852" y="88"/>
                </a:lnTo>
                <a:lnTo>
                  <a:pt x="953" y="55"/>
                </a:lnTo>
                <a:lnTo>
                  <a:pt x="1058" y="27"/>
                </a:lnTo>
                <a:lnTo>
                  <a:pt x="1161" y="11"/>
                </a:lnTo>
                <a:lnTo>
                  <a:pt x="126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655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ea typeface="Gulim" pitchFamily="34" charset="-127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97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58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Gear Shapes for PowerPoint</vt:lpstr>
      <vt:lpstr>Gear Shapes for 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PowerPoint Template</dc:title>
  <dc:creator>FPPT</dc:creator>
  <cp:lastModifiedBy>Julian</cp:lastModifiedBy>
  <cp:revision>11</cp:revision>
  <dcterms:created xsi:type="dcterms:W3CDTF">2014-06-09T19:26:21Z</dcterms:created>
  <dcterms:modified xsi:type="dcterms:W3CDTF">2014-07-30T18:34:11Z</dcterms:modified>
</cp:coreProperties>
</file>