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88" r:id="rId2"/>
    <p:sldId id="284" r:id="rId3"/>
    <p:sldId id="287" r:id="rId4"/>
  </p:sldIdLst>
  <p:sldSz cx="9144000" cy="6858000" type="screen4x3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D802"/>
    <a:srgbClr val="66EC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3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488F7-1FAC-40D2-BB7E-BA3CE28D8950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D21D1-52E2-420B-B491-CFF6D7BB79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47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86200"/>
            <a:ext cx="9144000" cy="29718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65000"/>
                  <a:alpha val="53000"/>
                </a:schemeClr>
              </a:gs>
              <a:gs pos="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87117"/>
            <a:ext cx="7772400" cy="610820"/>
          </a:xfrm>
        </p:spPr>
        <p:txBody>
          <a:bodyPr/>
          <a:lstStyle>
            <a:lvl1pPr algn="ctr">
              <a:defRPr lang="en-US" sz="40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99020"/>
            <a:ext cx="6400800" cy="764440"/>
          </a:xfrm>
        </p:spPr>
        <p:txBody>
          <a:bodyPr>
            <a:normAutofit/>
          </a:bodyPr>
          <a:lstStyle>
            <a:lvl1pPr marL="0" indent="0" algn="ctr">
              <a:buNone/>
              <a:defRPr lang="en-US" sz="24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F060-CAAC-45F5-AFAF-580ED85DF038}" type="datetime1">
              <a:rPr lang="en-US" smtClean="0"/>
              <a:t>7/30/2014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E275-BE14-4364-AEA2-5F5667C0F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3"/>
            <a:ext cx="5486400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8752D-D7CC-45D4-B67F-2B022E0FA4AB}" type="datetime1">
              <a:rPr lang="en-US" smtClean="0"/>
              <a:t>7/30/2014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14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117C-D10C-46C2-8B72-5A4418CD6003}" type="datetime1">
              <a:rPr lang="en-US" smtClean="0"/>
              <a:t>7/30/2014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158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C31E3-9EE3-4AC1-8AD2-AB92F880447D}" type="datetime1">
              <a:rPr lang="en-US" smtClean="0"/>
              <a:t>7/30/2014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22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5CE24-2785-4B88-B27A-ED7FB3DD3AC4}" type="datetime1">
              <a:rPr lang="en-US" smtClean="0"/>
              <a:t>7/30/2014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71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64382-C98A-422C-ADA8-9E251EA91B32}" type="datetime1">
              <a:rPr lang="en-US" smtClean="0"/>
              <a:t>7/30/2014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09104-9DD0-45A9-9FA2-334F72A5106A}" type="datetime1">
              <a:rPr lang="en-US" smtClean="0"/>
              <a:t>7/30/2014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17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5508F-A893-4842-83CC-7831CB302D59}" type="datetime1">
              <a:rPr lang="en-US" smtClean="0"/>
              <a:t>7/30/2014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8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6"/>
            <a:ext cx="4040188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6"/>
            <a:ext cx="4041775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9437A-A3F7-4BAD-B610-399DF50B38B8}" type="datetime1">
              <a:rPr lang="en-US" smtClean="0"/>
              <a:t>7/30/2014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899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E1939-6610-4CB1-9CF3-E35A108F590E}" type="datetime1">
              <a:rPr lang="en-US" smtClean="0"/>
              <a:t>7/30/2014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7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A2B9-6BD6-461C-A3A6-FA33C406816E}" type="datetime1">
              <a:rPr lang="en-US" smtClean="0"/>
              <a:t>7/30/2014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49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2"/>
            <a:ext cx="3008313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5"/>
            <a:ext cx="5111750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5"/>
            <a:ext cx="3008313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1CEBB-47F5-4FBE-9FE9-640C31313D26}" type="datetime1">
              <a:rPr lang="en-US" smtClean="0"/>
              <a:t>7/30/2014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081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42"/>
            <a:ext cx="8229600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38428"/>
            <a:ext cx="8229600" cy="4987739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CFAD4-3905-4725-A36C-4C44EE5C5C0D}" type="datetime1">
              <a:rPr lang="en-US" smtClean="0"/>
              <a:t>7/30/2014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1" y="6356354"/>
            <a:ext cx="2133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50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dt="0"/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j-lt"/>
          <a:ea typeface="+mn-ea"/>
          <a:cs typeface="+mn-cs"/>
        </a:defRPr>
      </a:lvl1pPr>
      <a:lvl2pPr marL="990427" indent="-380933" algn="l" defTabSz="1218987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j-lt"/>
          <a:ea typeface="+mn-ea"/>
          <a:cs typeface="+mn-cs"/>
        </a:defRPr>
      </a:lvl2pPr>
      <a:lvl3pPr marL="152373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2133227" indent="-304747" algn="l" defTabSz="121898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742720" indent="-304747" algn="l" defTabSz="121898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Gear Shapes for PowerPoint</a:t>
            </a:r>
            <a:endParaRPr lang="en-US" dirty="0"/>
          </a:p>
        </p:txBody>
      </p:sp>
      <p:sp>
        <p:nvSpPr>
          <p:cNvPr id="70" name="Freeform 69"/>
          <p:cNvSpPr>
            <a:spLocks noEditPoints="1"/>
          </p:cNvSpPr>
          <p:nvPr/>
        </p:nvSpPr>
        <p:spPr bwMode="auto">
          <a:xfrm>
            <a:off x="3499090" y="2830511"/>
            <a:ext cx="2570016" cy="2579689"/>
          </a:xfrm>
          <a:custGeom>
            <a:avLst/>
            <a:gdLst/>
            <a:ahLst/>
            <a:cxnLst>
              <a:cxn ang="0">
                <a:pos x="1142" y="532"/>
              </a:cxn>
              <a:cxn ang="0">
                <a:pos x="894" y="639"/>
              </a:cxn>
              <a:cxn ang="0">
                <a:pos x="695" y="818"/>
              </a:cxn>
              <a:cxn ang="0">
                <a:pos x="564" y="1054"/>
              </a:cxn>
              <a:cxn ang="0">
                <a:pos x="517" y="1330"/>
              </a:cxn>
              <a:cxn ang="0">
                <a:pos x="564" y="1607"/>
              </a:cxn>
              <a:cxn ang="0">
                <a:pos x="695" y="1843"/>
              </a:cxn>
              <a:cxn ang="0">
                <a:pos x="894" y="2022"/>
              </a:cxn>
              <a:cxn ang="0">
                <a:pos x="1142" y="2128"/>
              </a:cxn>
              <a:cxn ang="0">
                <a:pos x="1423" y="2144"/>
              </a:cxn>
              <a:cxn ang="0">
                <a:pos x="1684" y="2065"/>
              </a:cxn>
              <a:cxn ang="0">
                <a:pos x="1901" y="1910"/>
              </a:cxn>
              <a:cxn ang="0">
                <a:pos x="2056" y="1691"/>
              </a:cxn>
              <a:cxn ang="0">
                <a:pos x="2133" y="1425"/>
              </a:cxn>
              <a:cxn ang="0">
                <a:pos x="2117" y="1143"/>
              </a:cxn>
              <a:cxn ang="0">
                <a:pos x="2013" y="891"/>
              </a:cxn>
              <a:cxn ang="0">
                <a:pos x="1835" y="692"/>
              </a:cxn>
              <a:cxn ang="0">
                <a:pos x="1601" y="559"/>
              </a:cxn>
              <a:cxn ang="0">
                <a:pos x="1328" y="511"/>
              </a:cxn>
              <a:cxn ang="0">
                <a:pos x="1302" y="249"/>
              </a:cxn>
              <a:cxn ang="0">
                <a:pos x="1503" y="261"/>
              </a:cxn>
              <a:cxn ang="0">
                <a:pos x="1749" y="333"/>
              </a:cxn>
              <a:cxn ang="0">
                <a:pos x="1948" y="153"/>
              </a:cxn>
              <a:cxn ang="0">
                <a:pos x="2159" y="294"/>
              </a:cxn>
              <a:cxn ang="0">
                <a:pos x="2131" y="604"/>
              </a:cxn>
              <a:cxn ang="0">
                <a:pos x="2264" y="788"/>
              </a:cxn>
              <a:cxn ang="0">
                <a:pos x="2571" y="861"/>
              </a:cxn>
              <a:cxn ang="0">
                <a:pos x="2639" y="1108"/>
              </a:cxn>
              <a:cxn ang="0">
                <a:pos x="2411" y="1311"/>
              </a:cxn>
              <a:cxn ang="0">
                <a:pos x="2397" y="1511"/>
              </a:cxn>
              <a:cxn ang="0">
                <a:pos x="2327" y="1757"/>
              </a:cxn>
              <a:cxn ang="0">
                <a:pos x="2463" y="2029"/>
              </a:cxn>
              <a:cxn ang="0">
                <a:pos x="2311" y="2235"/>
              </a:cxn>
              <a:cxn ang="0">
                <a:pos x="2000" y="2188"/>
              </a:cxn>
              <a:cxn ang="0">
                <a:pos x="1807" y="2312"/>
              </a:cxn>
              <a:cxn ang="0">
                <a:pos x="1700" y="2617"/>
              </a:cxn>
              <a:cxn ang="0">
                <a:pos x="1389" y="2667"/>
              </a:cxn>
              <a:cxn ang="0">
                <a:pos x="1239" y="2417"/>
              </a:cxn>
              <a:cxn ang="0">
                <a:pos x="988" y="2368"/>
              </a:cxn>
              <a:cxn ang="0">
                <a:pos x="710" y="2519"/>
              </a:cxn>
              <a:cxn ang="0">
                <a:pos x="497" y="2379"/>
              </a:cxn>
              <a:cxn ang="0">
                <a:pos x="529" y="2069"/>
              </a:cxn>
              <a:cxn ang="0">
                <a:pos x="393" y="1885"/>
              </a:cxn>
              <a:cxn ang="0">
                <a:pos x="87" y="1815"/>
              </a:cxn>
              <a:cxn ang="0">
                <a:pos x="17" y="1565"/>
              </a:cxn>
              <a:cxn ang="0">
                <a:pos x="244" y="1364"/>
              </a:cxn>
              <a:cxn ang="0">
                <a:pos x="258" y="1161"/>
              </a:cxn>
              <a:cxn ang="0">
                <a:pos x="328" y="914"/>
              </a:cxn>
              <a:cxn ang="0">
                <a:pos x="150" y="714"/>
              </a:cxn>
              <a:cxn ang="0">
                <a:pos x="290" y="503"/>
              </a:cxn>
              <a:cxn ang="0">
                <a:pos x="543" y="585"/>
              </a:cxn>
              <a:cxn ang="0">
                <a:pos x="716" y="438"/>
              </a:cxn>
              <a:cxn ang="0">
                <a:pos x="920" y="328"/>
              </a:cxn>
              <a:cxn ang="0">
                <a:pos x="953" y="55"/>
              </a:cxn>
              <a:cxn ang="0">
                <a:pos x="1269" y="0"/>
              </a:cxn>
            </a:cxnLst>
            <a:rect l="0" t="0" r="r" b="b"/>
            <a:pathLst>
              <a:path w="2657" h="2667">
                <a:moveTo>
                  <a:pt x="1328" y="511"/>
                </a:moveTo>
                <a:lnTo>
                  <a:pt x="1234" y="517"/>
                </a:lnTo>
                <a:lnTo>
                  <a:pt x="1142" y="532"/>
                </a:lnTo>
                <a:lnTo>
                  <a:pt x="1054" y="559"/>
                </a:lnTo>
                <a:lnTo>
                  <a:pt x="971" y="594"/>
                </a:lnTo>
                <a:lnTo>
                  <a:pt x="894" y="639"/>
                </a:lnTo>
                <a:lnTo>
                  <a:pt x="820" y="692"/>
                </a:lnTo>
                <a:lnTo>
                  <a:pt x="754" y="751"/>
                </a:lnTo>
                <a:lnTo>
                  <a:pt x="695" y="818"/>
                </a:lnTo>
                <a:lnTo>
                  <a:pt x="642" y="891"/>
                </a:lnTo>
                <a:lnTo>
                  <a:pt x="599" y="970"/>
                </a:lnTo>
                <a:lnTo>
                  <a:pt x="564" y="1054"/>
                </a:lnTo>
                <a:lnTo>
                  <a:pt x="538" y="1143"/>
                </a:lnTo>
                <a:lnTo>
                  <a:pt x="522" y="1234"/>
                </a:lnTo>
                <a:lnTo>
                  <a:pt x="517" y="1330"/>
                </a:lnTo>
                <a:lnTo>
                  <a:pt x="522" y="1425"/>
                </a:lnTo>
                <a:lnTo>
                  <a:pt x="538" y="1518"/>
                </a:lnTo>
                <a:lnTo>
                  <a:pt x="564" y="1607"/>
                </a:lnTo>
                <a:lnTo>
                  <a:pt x="599" y="1691"/>
                </a:lnTo>
                <a:lnTo>
                  <a:pt x="642" y="1770"/>
                </a:lnTo>
                <a:lnTo>
                  <a:pt x="695" y="1843"/>
                </a:lnTo>
                <a:lnTo>
                  <a:pt x="754" y="1910"/>
                </a:lnTo>
                <a:lnTo>
                  <a:pt x="820" y="1969"/>
                </a:lnTo>
                <a:lnTo>
                  <a:pt x="894" y="2022"/>
                </a:lnTo>
                <a:lnTo>
                  <a:pt x="971" y="2065"/>
                </a:lnTo>
                <a:lnTo>
                  <a:pt x="1054" y="2102"/>
                </a:lnTo>
                <a:lnTo>
                  <a:pt x="1142" y="2128"/>
                </a:lnTo>
                <a:lnTo>
                  <a:pt x="1234" y="2144"/>
                </a:lnTo>
                <a:lnTo>
                  <a:pt x="1328" y="2149"/>
                </a:lnTo>
                <a:lnTo>
                  <a:pt x="1423" y="2144"/>
                </a:lnTo>
                <a:lnTo>
                  <a:pt x="1513" y="2128"/>
                </a:lnTo>
                <a:lnTo>
                  <a:pt x="1601" y="2102"/>
                </a:lnTo>
                <a:lnTo>
                  <a:pt x="1684" y="2065"/>
                </a:lnTo>
                <a:lnTo>
                  <a:pt x="1763" y="2022"/>
                </a:lnTo>
                <a:lnTo>
                  <a:pt x="1835" y="1969"/>
                </a:lnTo>
                <a:lnTo>
                  <a:pt x="1901" y="1910"/>
                </a:lnTo>
                <a:lnTo>
                  <a:pt x="1960" y="1843"/>
                </a:lnTo>
                <a:lnTo>
                  <a:pt x="2013" y="1770"/>
                </a:lnTo>
                <a:lnTo>
                  <a:pt x="2056" y="1691"/>
                </a:lnTo>
                <a:lnTo>
                  <a:pt x="2091" y="1607"/>
                </a:lnTo>
                <a:lnTo>
                  <a:pt x="2117" y="1518"/>
                </a:lnTo>
                <a:lnTo>
                  <a:pt x="2133" y="1425"/>
                </a:lnTo>
                <a:lnTo>
                  <a:pt x="2138" y="1330"/>
                </a:lnTo>
                <a:lnTo>
                  <a:pt x="2133" y="1234"/>
                </a:lnTo>
                <a:lnTo>
                  <a:pt x="2117" y="1143"/>
                </a:lnTo>
                <a:lnTo>
                  <a:pt x="2091" y="1054"/>
                </a:lnTo>
                <a:lnTo>
                  <a:pt x="2056" y="970"/>
                </a:lnTo>
                <a:lnTo>
                  <a:pt x="2013" y="891"/>
                </a:lnTo>
                <a:lnTo>
                  <a:pt x="1960" y="818"/>
                </a:lnTo>
                <a:lnTo>
                  <a:pt x="1901" y="751"/>
                </a:lnTo>
                <a:lnTo>
                  <a:pt x="1835" y="692"/>
                </a:lnTo>
                <a:lnTo>
                  <a:pt x="1763" y="639"/>
                </a:lnTo>
                <a:lnTo>
                  <a:pt x="1684" y="594"/>
                </a:lnTo>
                <a:lnTo>
                  <a:pt x="1601" y="559"/>
                </a:lnTo>
                <a:lnTo>
                  <a:pt x="1513" y="532"/>
                </a:lnTo>
                <a:lnTo>
                  <a:pt x="1423" y="517"/>
                </a:lnTo>
                <a:lnTo>
                  <a:pt x="1328" y="511"/>
                </a:lnTo>
                <a:close/>
                <a:moveTo>
                  <a:pt x="1269" y="0"/>
                </a:moveTo>
                <a:lnTo>
                  <a:pt x="1267" y="2"/>
                </a:lnTo>
                <a:lnTo>
                  <a:pt x="1302" y="249"/>
                </a:lnTo>
                <a:lnTo>
                  <a:pt x="1328" y="249"/>
                </a:lnTo>
                <a:lnTo>
                  <a:pt x="1416" y="252"/>
                </a:lnTo>
                <a:lnTo>
                  <a:pt x="1503" y="261"/>
                </a:lnTo>
                <a:lnTo>
                  <a:pt x="1588" y="279"/>
                </a:lnTo>
                <a:lnTo>
                  <a:pt x="1670" y="305"/>
                </a:lnTo>
                <a:lnTo>
                  <a:pt x="1749" y="333"/>
                </a:lnTo>
                <a:lnTo>
                  <a:pt x="1871" y="119"/>
                </a:lnTo>
                <a:lnTo>
                  <a:pt x="1871" y="118"/>
                </a:lnTo>
                <a:lnTo>
                  <a:pt x="1948" y="153"/>
                </a:lnTo>
                <a:lnTo>
                  <a:pt x="2020" y="195"/>
                </a:lnTo>
                <a:lnTo>
                  <a:pt x="2091" y="242"/>
                </a:lnTo>
                <a:lnTo>
                  <a:pt x="2159" y="294"/>
                </a:lnTo>
                <a:lnTo>
                  <a:pt x="2224" y="350"/>
                </a:lnTo>
                <a:lnTo>
                  <a:pt x="2077" y="550"/>
                </a:lnTo>
                <a:lnTo>
                  <a:pt x="2131" y="604"/>
                </a:lnTo>
                <a:lnTo>
                  <a:pt x="2178" y="662"/>
                </a:lnTo>
                <a:lnTo>
                  <a:pt x="2224" y="723"/>
                </a:lnTo>
                <a:lnTo>
                  <a:pt x="2264" y="788"/>
                </a:lnTo>
                <a:lnTo>
                  <a:pt x="2301" y="856"/>
                </a:lnTo>
                <a:lnTo>
                  <a:pt x="2332" y="926"/>
                </a:lnTo>
                <a:lnTo>
                  <a:pt x="2571" y="861"/>
                </a:lnTo>
                <a:lnTo>
                  <a:pt x="2599" y="942"/>
                </a:lnTo>
                <a:lnTo>
                  <a:pt x="2620" y="1026"/>
                </a:lnTo>
                <a:lnTo>
                  <a:pt x="2639" y="1108"/>
                </a:lnTo>
                <a:lnTo>
                  <a:pt x="2650" y="1192"/>
                </a:lnTo>
                <a:lnTo>
                  <a:pt x="2657" y="1274"/>
                </a:lnTo>
                <a:lnTo>
                  <a:pt x="2411" y="1311"/>
                </a:lnTo>
                <a:lnTo>
                  <a:pt x="2411" y="1336"/>
                </a:lnTo>
                <a:lnTo>
                  <a:pt x="2407" y="1425"/>
                </a:lnTo>
                <a:lnTo>
                  <a:pt x="2397" y="1511"/>
                </a:lnTo>
                <a:lnTo>
                  <a:pt x="2379" y="1596"/>
                </a:lnTo>
                <a:lnTo>
                  <a:pt x="2355" y="1679"/>
                </a:lnTo>
                <a:lnTo>
                  <a:pt x="2327" y="1757"/>
                </a:lnTo>
                <a:lnTo>
                  <a:pt x="2541" y="1882"/>
                </a:lnTo>
                <a:lnTo>
                  <a:pt x="2507" y="1957"/>
                </a:lnTo>
                <a:lnTo>
                  <a:pt x="2463" y="2029"/>
                </a:lnTo>
                <a:lnTo>
                  <a:pt x="2418" y="2100"/>
                </a:lnTo>
                <a:lnTo>
                  <a:pt x="2365" y="2170"/>
                </a:lnTo>
                <a:lnTo>
                  <a:pt x="2311" y="2235"/>
                </a:lnTo>
                <a:lnTo>
                  <a:pt x="2110" y="2085"/>
                </a:lnTo>
                <a:lnTo>
                  <a:pt x="2056" y="2139"/>
                </a:lnTo>
                <a:lnTo>
                  <a:pt x="2000" y="2188"/>
                </a:lnTo>
                <a:lnTo>
                  <a:pt x="1937" y="2233"/>
                </a:lnTo>
                <a:lnTo>
                  <a:pt x="1873" y="2274"/>
                </a:lnTo>
                <a:lnTo>
                  <a:pt x="1807" y="2312"/>
                </a:lnTo>
                <a:lnTo>
                  <a:pt x="1737" y="2342"/>
                </a:lnTo>
                <a:lnTo>
                  <a:pt x="1803" y="2583"/>
                </a:lnTo>
                <a:lnTo>
                  <a:pt x="1700" y="2617"/>
                </a:lnTo>
                <a:lnTo>
                  <a:pt x="1599" y="2643"/>
                </a:lnTo>
                <a:lnTo>
                  <a:pt x="1494" y="2660"/>
                </a:lnTo>
                <a:lnTo>
                  <a:pt x="1389" y="2667"/>
                </a:lnTo>
                <a:lnTo>
                  <a:pt x="1355" y="2422"/>
                </a:lnTo>
                <a:lnTo>
                  <a:pt x="1328" y="2422"/>
                </a:lnTo>
                <a:lnTo>
                  <a:pt x="1239" y="2417"/>
                </a:lnTo>
                <a:lnTo>
                  <a:pt x="1154" y="2407"/>
                </a:lnTo>
                <a:lnTo>
                  <a:pt x="1070" y="2391"/>
                </a:lnTo>
                <a:lnTo>
                  <a:pt x="988" y="2368"/>
                </a:lnTo>
                <a:lnTo>
                  <a:pt x="909" y="2338"/>
                </a:lnTo>
                <a:lnTo>
                  <a:pt x="785" y="2554"/>
                </a:lnTo>
                <a:lnTo>
                  <a:pt x="710" y="2519"/>
                </a:lnTo>
                <a:lnTo>
                  <a:pt x="637" y="2477"/>
                </a:lnTo>
                <a:lnTo>
                  <a:pt x="566" y="2429"/>
                </a:lnTo>
                <a:lnTo>
                  <a:pt x="497" y="2379"/>
                </a:lnTo>
                <a:lnTo>
                  <a:pt x="433" y="2324"/>
                </a:lnTo>
                <a:lnTo>
                  <a:pt x="581" y="2123"/>
                </a:lnTo>
                <a:lnTo>
                  <a:pt x="529" y="2069"/>
                </a:lnTo>
                <a:lnTo>
                  <a:pt x="480" y="2013"/>
                </a:lnTo>
                <a:lnTo>
                  <a:pt x="433" y="1950"/>
                </a:lnTo>
                <a:lnTo>
                  <a:pt x="393" y="1885"/>
                </a:lnTo>
                <a:lnTo>
                  <a:pt x="358" y="1819"/>
                </a:lnTo>
                <a:lnTo>
                  <a:pt x="325" y="1749"/>
                </a:lnTo>
                <a:lnTo>
                  <a:pt x="87" y="1815"/>
                </a:lnTo>
                <a:lnTo>
                  <a:pt x="58" y="1733"/>
                </a:lnTo>
                <a:lnTo>
                  <a:pt x="35" y="1651"/>
                </a:lnTo>
                <a:lnTo>
                  <a:pt x="17" y="1565"/>
                </a:lnTo>
                <a:lnTo>
                  <a:pt x="5" y="1483"/>
                </a:lnTo>
                <a:lnTo>
                  <a:pt x="0" y="1400"/>
                </a:lnTo>
                <a:lnTo>
                  <a:pt x="244" y="1364"/>
                </a:lnTo>
                <a:lnTo>
                  <a:pt x="243" y="1336"/>
                </a:lnTo>
                <a:lnTo>
                  <a:pt x="248" y="1246"/>
                </a:lnTo>
                <a:lnTo>
                  <a:pt x="258" y="1161"/>
                </a:lnTo>
                <a:lnTo>
                  <a:pt x="276" y="1077"/>
                </a:lnTo>
                <a:lnTo>
                  <a:pt x="297" y="994"/>
                </a:lnTo>
                <a:lnTo>
                  <a:pt x="328" y="914"/>
                </a:lnTo>
                <a:lnTo>
                  <a:pt x="113" y="791"/>
                </a:lnTo>
                <a:lnTo>
                  <a:pt x="112" y="791"/>
                </a:lnTo>
                <a:lnTo>
                  <a:pt x="150" y="714"/>
                </a:lnTo>
                <a:lnTo>
                  <a:pt x="190" y="643"/>
                </a:lnTo>
                <a:lnTo>
                  <a:pt x="237" y="571"/>
                </a:lnTo>
                <a:lnTo>
                  <a:pt x="290" y="503"/>
                </a:lnTo>
                <a:lnTo>
                  <a:pt x="346" y="436"/>
                </a:lnTo>
                <a:lnTo>
                  <a:pt x="347" y="438"/>
                </a:lnTo>
                <a:lnTo>
                  <a:pt x="543" y="585"/>
                </a:lnTo>
                <a:lnTo>
                  <a:pt x="597" y="532"/>
                </a:lnTo>
                <a:lnTo>
                  <a:pt x="656" y="483"/>
                </a:lnTo>
                <a:lnTo>
                  <a:pt x="716" y="438"/>
                </a:lnTo>
                <a:lnTo>
                  <a:pt x="780" y="396"/>
                </a:lnTo>
                <a:lnTo>
                  <a:pt x="850" y="361"/>
                </a:lnTo>
                <a:lnTo>
                  <a:pt x="920" y="328"/>
                </a:lnTo>
                <a:lnTo>
                  <a:pt x="855" y="90"/>
                </a:lnTo>
                <a:lnTo>
                  <a:pt x="852" y="88"/>
                </a:lnTo>
                <a:lnTo>
                  <a:pt x="953" y="55"/>
                </a:lnTo>
                <a:lnTo>
                  <a:pt x="1058" y="27"/>
                </a:lnTo>
                <a:lnTo>
                  <a:pt x="1161" y="11"/>
                </a:lnTo>
                <a:lnTo>
                  <a:pt x="1269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" name="Freeform 75"/>
          <p:cNvSpPr>
            <a:spLocks noEditPoints="1"/>
          </p:cNvSpPr>
          <p:nvPr/>
        </p:nvSpPr>
        <p:spPr bwMode="auto">
          <a:xfrm>
            <a:off x="5840506" y="1981200"/>
            <a:ext cx="2236694" cy="2245112"/>
          </a:xfrm>
          <a:custGeom>
            <a:avLst/>
            <a:gdLst/>
            <a:ahLst/>
            <a:cxnLst>
              <a:cxn ang="0">
                <a:pos x="1142" y="532"/>
              </a:cxn>
              <a:cxn ang="0">
                <a:pos x="894" y="639"/>
              </a:cxn>
              <a:cxn ang="0">
                <a:pos x="695" y="818"/>
              </a:cxn>
              <a:cxn ang="0">
                <a:pos x="564" y="1054"/>
              </a:cxn>
              <a:cxn ang="0">
                <a:pos x="517" y="1330"/>
              </a:cxn>
              <a:cxn ang="0">
                <a:pos x="564" y="1607"/>
              </a:cxn>
              <a:cxn ang="0">
                <a:pos x="695" y="1843"/>
              </a:cxn>
              <a:cxn ang="0">
                <a:pos x="894" y="2022"/>
              </a:cxn>
              <a:cxn ang="0">
                <a:pos x="1142" y="2128"/>
              </a:cxn>
              <a:cxn ang="0">
                <a:pos x="1423" y="2144"/>
              </a:cxn>
              <a:cxn ang="0">
                <a:pos x="1684" y="2065"/>
              </a:cxn>
              <a:cxn ang="0">
                <a:pos x="1901" y="1910"/>
              </a:cxn>
              <a:cxn ang="0">
                <a:pos x="2056" y="1691"/>
              </a:cxn>
              <a:cxn ang="0">
                <a:pos x="2133" y="1425"/>
              </a:cxn>
              <a:cxn ang="0">
                <a:pos x="2117" y="1143"/>
              </a:cxn>
              <a:cxn ang="0">
                <a:pos x="2013" y="891"/>
              </a:cxn>
              <a:cxn ang="0">
                <a:pos x="1835" y="692"/>
              </a:cxn>
              <a:cxn ang="0">
                <a:pos x="1601" y="559"/>
              </a:cxn>
              <a:cxn ang="0">
                <a:pos x="1328" y="511"/>
              </a:cxn>
              <a:cxn ang="0">
                <a:pos x="1302" y="249"/>
              </a:cxn>
              <a:cxn ang="0">
                <a:pos x="1503" y="261"/>
              </a:cxn>
              <a:cxn ang="0">
                <a:pos x="1749" y="333"/>
              </a:cxn>
              <a:cxn ang="0">
                <a:pos x="1948" y="153"/>
              </a:cxn>
              <a:cxn ang="0">
                <a:pos x="2159" y="294"/>
              </a:cxn>
              <a:cxn ang="0">
                <a:pos x="2131" y="604"/>
              </a:cxn>
              <a:cxn ang="0">
                <a:pos x="2264" y="788"/>
              </a:cxn>
              <a:cxn ang="0">
                <a:pos x="2571" y="861"/>
              </a:cxn>
              <a:cxn ang="0">
                <a:pos x="2639" y="1108"/>
              </a:cxn>
              <a:cxn ang="0">
                <a:pos x="2411" y="1311"/>
              </a:cxn>
              <a:cxn ang="0">
                <a:pos x="2397" y="1511"/>
              </a:cxn>
              <a:cxn ang="0">
                <a:pos x="2327" y="1757"/>
              </a:cxn>
              <a:cxn ang="0">
                <a:pos x="2463" y="2029"/>
              </a:cxn>
              <a:cxn ang="0">
                <a:pos x="2311" y="2235"/>
              </a:cxn>
              <a:cxn ang="0">
                <a:pos x="2000" y="2188"/>
              </a:cxn>
              <a:cxn ang="0">
                <a:pos x="1807" y="2312"/>
              </a:cxn>
              <a:cxn ang="0">
                <a:pos x="1700" y="2617"/>
              </a:cxn>
              <a:cxn ang="0">
                <a:pos x="1389" y="2667"/>
              </a:cxn>
              <a:cxn ang="0">
                <a:pos x="1239" y="2417"/>
              </a:cxn>
              <a:cxn ang="0">
                <a:pos x="988" y="2368"/>
              </a:cxn>
              <a:cxn ang="0">
                <a:pos x="710" y="2519"/>
              </a:cxn>
              <a:cxn ang="0">
                <a:pos x="497" y="2379"/>
              </a:cxn>
              <a:cxn ang="0">
                <a:pos x="529" y="2069"/>
              </a:cxn>
              <a:cxn ang="0">
                <a:pos x="393" y="1885"/>
              </a:cxn>
              <a:cxn ang="0">
                <a:pos x="87" y="1815"/>
              </a:cxn>
              <a:cxn ang="0">
                <a:pos x="17" y="1565"/>
              </a:cxn>
              <a:cxn ang="0">
                <a:pos x="244" y="1364"/>
              </a:cxn>
              <a:cxn ang="0">
                <a:pos x="258" y="1161"/>
              </a:cxn>
              <a:cxn ang="0">
                <a:pos x="328" y="914"/>
              </a:cxn>
              <a:cxn ang="0">
                <a:pos x="150" y="714"/>
              </a:cxn>
              <a:cxn ang="0">
                <a:pos x="290" y="503"/>
              </a:cxn>
              <a:cxn ang="0">
                <a:pos x="543" y="585"/>
              </a:cxn>
              <a:cxn ang="0">
                <a:pos x="716" y="438"/>
              </a:cxn>
              <a:cxn ang="0">
                <a:pos x="920" y="328"/>
              </a:cxn>
              <a:cxn ang="0">
                <a:pos x="953" y="55"/>
              </a:cxn>
              <a:cxn ang="0">
                <a:pos x="1269" y="0"/>
              </a:cxn>
            </a:cxnLst>
            <a:rect l="0" t="0" r="r" b="b"/>
            <a:pathLst>
              <a:path w="2657" h="2667">
                <a:moveTo>
                  <a:pt x="1328" y="511"/>
                </a:moveTo>
                <a:lnTo>
                  <a:pt x="1234" y="517"/>
                </a:lnTo>
                <a:lnTo>
                  <a:pt x="1142" y="532"/>
                </a:lnTo>
                <a:lnTo>
                  <a:pt x="1054" y="559"/>
                </a:lnTo>
                <a:lnTo>
                  <a:pt x="971" y="594"/>
                </a:lnTo>
                <a:lnTo>
                  <a:pt x="894" y="639"/>
                </a:lnTo>
                <a:lnTo>
                  <a:pt x="820" y="692"/>
                </a:lnTo>
                <a:lnTo>
                  <a:pt x="754" y="751"/>
                </a:lnTo>
                <a:lnTo>
                  <a:pt x="695" y="818"/>
                </a:lnTo>
                <a:lnTo>
                  <a:pt x="642" y="891"/>
                </a:lnTo>
                <a:lnTo>
                  <a:pt x="599" y="970"/>
                </a:lnTo>
                <a:lnTo>
                  <a:pt x="564" y="1054"/>
                </a:lnTo>
                <a:lnTo>
                  <a:pt x="538" y="1143"/>
                </a:lnTo>
                <a:lnTo>
                  <a:pt x="522" y="1234"/>
                </a:lnTo>
                <a:lnTo>
                  <a:pt x="517" y="1330"/>
                </a:lnTo>
                <a:lnTo>
                  <a:pt x="522" y="1425"/>
                </a:lnTo>
                <a:lnTo>
                  <a:pt x="538" y="1518"/>
                </a:lnTo>
                <a:lnTo>
                  <a:pt x="564" y="1607"/>
                </a:lnTo>
                <a:lnTo>
                  <a:pt x="599" y="1691"/>
                </a:lnTo>
                <a:lnTo>
                  <a:pt x="642" y="1770"/>
                </a:lnTo>
                <a:lnTo>
                  <a:pt x="695" y="1843"/>
                </a:lnTo>
                <a:lnTo>
                  <a:pt x="754" y="1910"/>
                </a:lnTo>
                <a:lnTo>
                  <a:pt x="820" y="1969"/>
                </a:lnTo>
                <a:lnTo>
                  <a:pt x="894" y="2022"/>
                </a:lnTo>
                <a:lnTo>
                  <a:pt x="971" y="2065"/>
                </a:lnTo>
                <a:lnTo>
                  <a:pt x="1054" y="2102"/>
                </a:lnTo>
                <a:lnTo>
                  <a:pt x="1142" y="2128"/>
                </a:lnTo>
                <a:lnTo>
                  <a:pt x="1234" y="2144"/>
                </a:lnTo>
                <a:lnTo>
                  <a:pt x="1328" y="2149"/>
                </a:lnTo>
                <a:lnTo>
                  <a:pt x="1423" y="2144"/>
                </a:lnTo>
                <a:lnTo>
                  <a:pt x="1513" y="2128"/>
                </a:lnTo>
                <a:lnTo>
                  <a:pt x="1601" y="2102"/>
                </a:lnTo>
                <a:lnTo>
                  <a:pt x="1684" y="2065"/>
                </a:lnTo>
                <a:lnTo>
                  <a:pt x="1763" y="2022"/>
                </a:lnTo>
                <a:lnTo>
                  <a:pt x="1835" y="1969"/>
                </a:lnTo>
                <a:lnTo>
                  <a:pt x="1901" y="1910"/>
                </a:lnTo>
                <a:lnTo>
                  <a:pt x="1960" y="1843"/>
                </a:lnTo>
                <a:lnTo>
                  <a:pt x="2013" y="1770"/>
                </a:lnTo>
                <a:lnTo>
                  <a:pt x="2056" y="1691"/>
                </a:lnTo>
                <a:lnTo>
                  <a:pt x="2091" y="1607"/>
                </a:lnTo>
                <a:lnTo>
                  <a:pt x="2117" y="1518"/>
                </a:lnTo>
                <a:lnTo>
                  <a:pt x="2133" y="1425"/>
                </a:lnTo>
                <a:lnTo>
                  <a:pt x="2138" y="1330"/>
                </a:lnTo>
                <a:lnTo>
                  <a:pt x="2133" y="1234"/>
                </a:lnTo>
                <a:lnTo>
                  <a:pt x="2117" y="1143"/>
                </a:lnTo>
                <a:lnTo>
                  <a:pt x="2091" y="1054"/>
                </a:lnTo>
                <a:lnTo>
                  <a:pt x="2056" y="970"/>
                </a:lnTo>
                <a:lnTo>
                  <a:pt x="2013" y="891"/>
                </a:lnTo>
                <a:lnTo>
                  <a:pt x="1960" y="818"/>
                </a:lnTo>
                <a:lnTo>
                  <a:pt x="1901" y="751"/>
                </a:lnTo>
                <a:lnTo>
                  <a:pt x="1835" y="692"/>
                </a:lnTo>
                <a:lnTo>
                  <a:pt x="1763" y="639"/>
                </a:lnTo>
                <a:lnTo>
                  <a:pt x="1684" y="594"/>
                </a:lnTo>
                <a:lnTo>
                  <a:pt x="1601" y="559"/>
                </a:lnTo>
                <a:lnTo>
                  <a:pt x="1513" y="532"/>
                </a:lnTo>
                <a:lnTo>
                  <a:pt x="1423" y="517"/>
                </a:lnTo>
                <a:lnTo>
                  <a:pt x="1328" y="511"/>
                </a:lnTo>
                <a:close/>
                <a:moveTo>
                  <a:pt x="1269" y="0"/>
                </a:moveTo>
                <a:lnTo>
                  <a:pt x="1267" y="2"/>
                </a:lnTo>
                <a:lnTo>
                  <a:pt x="1302" y="249"/>
                </a:lnTo>
                <a:lnTo>
                  <a:pt x="1328" y="249"/>
                </a:lnTo>
                <a:lnTo>
                  <a:pt x="1416" y="252"/>
                </a:lnTo>
                <a:lnTo>
                  <a:pt x="1503" y="261"/>
                </a:lnTo>
                <a:lnTo>
                  <a:pt x="1588" y="279"/>
                </a:lnTo>
                <a:lnTo>
                  <a:pt x="1670" y="305"/>
                </a:lnTo>
                <a:lnTo>
                  <a:pt x="1749" y="333"/>
                </a:lnTo>
                <a:lnTo>
                  <a:pt x="1871" y="119"/>
                </a:lnTo>
                <a:lnTo>
                  <a:pt x="1871" y="118"/>
                </a:lnTo>
                <a:lnTo>
                  <a:pt x="1948" y="153"/>
                </a:lnTo>
                <a:lnTo>
                  <a:pt x="2020" y="195"/>
                </a:lnTo>
                <a:lnTo>
                  <a:pt x="2091" y="242"/>
                </a:lnTo>
                <a:lnTo>
                  <a:pt x="2159" y="294"/>
                </a:lnTo>
                <a:lnTo>
                  <a:pt x="2224" y="350"/>
                </a:lnTo>
                <a:lnTo>
                  <a:pt x="2077" y="550"/>
                </a:lnTo>
                <a:lnTo>
                  <a:pt x="2131" y="604"/>
                </a:lnTo>
                <a:lnTo>
                  <a:pt x="2178" y="662"/>
                </a:lnTo>
                <a:lnTo>
                  <a:pt x="2224" y="723"/>
                </a:lnTo>
                <a:lnTo>
                  <a:pt x="2264" y="788"/>
                </a:lnTo>
                <a:lnTo>
                  <a:pt x="2301" y="856"/>
                </a:lnTo>
                <a:lnTo>
                  <a:pt x="2332" y="926"/>
                </a:lnTo>
                <a:lnTo>
                  <a:pt x="2571" y="861"/>
                </a:lnTo>
                <a:lnTo>
                  <a:pt x="2599" y="942"/>
                </a:lnTo>
                <a:lnTo>
                  <a:pt x="2620" y="1026"/>
                </a:lnTo>
                <a:lnTo>
                  <a:pt x="2639" y="1108"/>
                </a:lnTo>
                <a:lnTo>
                  <a:pt x="2650" y="1192"/>
                </a:lnTo>
                <a:lnTo>
                  <a:pt x="2657" y="1274"/>
                </a:lnTo>
                <a:lnTo>
                  <a:pt x="2411" y="1311"/>
                </a:lnTo>
                <a:lnTo>
                  <a:pt x="2411" y="1336"/>
                </a:lnTo>
                <a:lnTo>
                  <a:pt x="2407" y="1425"/>
                </a:lnTo>
                <a:lnTo>
                  <a:pt x="2397" y="1511"/>
                </a:lnTo>
                <a:lnTo>
                  <a:pt x="2379" y="1596"/>
                </a:lnTo>
                <a:lnTo>
                  <a:pt x="2355" y="1679"/>
                </a:lnTo>
                <a:lnTo>
                  <a:pt x="2327" y="1757"/>
                </a:lnTo>
                <a:lnTo>
                  <a:pt x="2541" y="1882"/>
                </a:lnTo>
                <a:lnTo>
                  <a:pt x="2507" y="1957"/>
                </a:lnTo>
                <a:lnTo>
                  <a:pt x="2463" y="2029"/>
                </a:lnTo>
                <a:lnTo>
                  <a:pt x="2418" y="2100"/>
                </a:lnTo>
                <a:lnTo>
                  <a:pt x="2365" y="2170"/>
                </a:lnTo>
                <a:lnTo>
                  <a:pt x="2311" y="2235"/>
                </a:lnTo>
                <a:lnTo>
                  <a:pt x="2110" y="2085"/>
                </a:lnTo>
                <a:lnTo>
                  <a:pt x="2056" y="2139"/>
                </a:lnTo>
                <a:lnTo>
                  <a:pt x="2000" y="2188"/>
                </a:lnTo>
                <a:lnTo>
                  <a:pt x="1937" y="2233"/>
                </a:lnTo>
                <a:lnTo>
                  <a:pt x="1873" y="2274"/>
                </a:lnTo>
                <a:lnTo>
                  <a:pt x="1807" y="2312"/>
                </a:lnTo>
                <a:lnTo>
                  <a:pt x="1737" y="2342"/>
                </a:lnTo>
                <a:lnTo>
                  <a:pt x="1803" y="2583"/>
                </a:lnTo>
                <a:lnTo>
                  <a:pt x="1700" y="2617"/>
                </a:lnTo>
                <a:lnTo>
                  <a:pt x="1599" y="2643"/>
                </a:lnTo>
                <a:lnTo>
                  <a:pt x="1494" y="2660"/>
                </a:lnTo>
                <a:lnTo>
                  <a:pt x="1389" y="2667"/>
                </a:lnTo>
                <a:lnTo>
                  <a:pt x="1355" y="2422"/>
                </a:lnTo>
                <a:lnTo>
                  <a:pt x="1328" y="2422"/>
                </a:lnTo>
                <a:lnTo>
                  <a:pt x="1239" y="2417"/>
                </a:lnTo>
                <a:lnTo>
                  <a:pt x="1154" y="2407"/>
                </a:lnTo>
                <a:lnTo>
                  <a:pt x="1070" y="2391"/>
                </a:lnTo>
                <a:lnTo>
                  <a:pt x="988" y="2368"/>
                </a:lnTo>
                <a:lnTo>
                  <a:pt x="909" y="2338"/>
                </a:lnTo>
                <a:lnTo>
                  <a:pt x="785" y="2554"/>
                </a:lnTo>
                <a:lnTo>
                  <a:pt x="710" y="2519"/>
                </a:lnTo>
                <a:lnTo>
                  <a:pt x="637" y="2477"/>
                </a:lnTo>
                <a:lnTo>
                  <a:pt x="566" y="2429"/>
                </a:lnTo>
                <a:lnTo>
                  <a:pt x="497" y="2379"/>
                </a:lnTo>
                <a:lnTo>
                  <a:pt x="433" y="2324"/>
                </a:lnTo>
                <a:lnTo>
                  <a:pt x="581" y="2123"/>
                </a:lnTo>
                <a:lnTo>
                  <a:pt x="529" y="2069"/>
                </a:lnTo>
                <a:lnTo>
                  <a:pt x="480" y="2013"/>
                </a:lnTo>
                <a:lnTo>
                  <a:pt x="433" y="1950"/>
                </a:lnTo>
                <a:lnTo>
                  <a:pt x="393" y="1885"/>
                </a:lnTo>
                <a:lnTo>
                  <a:pt x="358" y="1819"/>
                </a:lnTo>
                <a:lnTo>
                  <a:pt x="325" y="1749"/>
                </a:lnTo>
                <a:lnTo>
                  <a:pt x="87" y="1815"/>
                </a:lnTo>
                <a:lnTo>
                  <a:pt x="58" y="1733"/>
                </a:lnTo>
                <a:lnTo>
                  <a:pt x="35" y="1651"/>
                </a:lnTo>
                <a:lnTo>
                  <a:pt x="17" y="1565"/>
                </a:lnTo>
                <a:lnTo>
                  <a:pt x="5" y="1483"/>
                </a:lnTo>
                <a:lnTo>
                  <a:pt x="0" y="1400"/>
                </a:lnTo>
                <a:lnTo>
                  <a:pt x="244" y="1364"/>
                </a:lnTo>
                <a:lnTo>
                  <a:pt x="243" y="1336"/>
                </a:lnTo>
                <a:lnTo>
                  <a:pt x="248" y="1246"/>
                </a:lnTo>
                <a:lnTo>
                  <a:pt x="258" y="1161"/>
                </a:lnTo>
                <a:lnTo>
                  <a:pt x="276" y="1077"/>
                </a:lnTo>
                <a:lnTo>
                  <a:pt x="297" y="994"/>
                </a:lnTo>
                <a:lnTo>
                  <a:pt x="328" y="914"/>
                </a:lnTo>
                <a:lnTo>
                  <a:pt x="113" y="791"/>
                </a:lnTo>
                <a:lnTo>
                  <a:pt x="112" y="791"/>
                </a:lnTo>
                <a:lnTo>
                  <a:pt x="150" y="714"/>
                </a:lnTo>
                <a:lnTo>
                  <a:pt x="190" y="643"/>
                </a:lnTo>
                <a:lnTo>
                  <a:pt x="237" y="571"/>
                </a:lnTo>
                <a:lnTo>
                  <a:pt x="290" y="503"/>
                </a:lnTo>
                <a:lnTo>
                  <a:pt x="346" y="436"/>
                </a:lnTo>
                <a:lnTo>
                  <a:pt x="347" y="438"/>
                </a:lnTo>
                <a:lnTo>
                  <a:pt x="543" y="585"/>
                </a:lnTo>
                <a:lnTo>
                  <a:pt x="597" y="532"/>
                </a:lnTo>
                <a:lnTo>
                  <a:pt x="656" y="483"/>
                </a:lnTo>
                <a:lnTo>
                  <a:pt x="716" y="438"/>
                </a:lnTo>
                <a:lnTo>
                  <a:pt x="780" y="396"/>
                </a:lnTo>
                <a:lnTo>
                  <a:pt x="850" y="361"/>
                </a:lnTo>
                <a:lnTo>
                  <a:pt x="920" y="328"/>
                </a:lnTo>
                <a:lnTo>
                  <a:pt x="855" y="90"/>
                </a:lnTo>
                <a:lnTo>
                  <a:pt x="852" y="88"/>
                </a:lnTo>
                <a:lnTo>
                  <a:pt x="953" y="55"/>
                </a:lnTo>
                <a:lnTo>
                  <a:pt x="1058" y="27"/>
                </a:lnTo>
                <a:lnTo>
                  <a:pt x="1161" y="11"/>
                </a:lnTo>
                <a:lnTo>
                  <a:pt x="1269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9" name="Freeform 8"/>
          <p:cNvSpPr>
            <a:spLocks noEditPoints="1"/>
          </p:cNvSpPr>
          <p:nvPr/>
        </p:nvSpPr>
        <p:spPr bwMode="auto">
          <a:xfrm>
            <a:off x="1497106" y="2133600"/>
            <a:ext cx="2236694" cy="2245112"/>
          </a:xfrm>
          <a:custGeom>
            <a:avLst/>
            <a:gdLst/>
            <a:ahLst/>
            <a:cxnLst>
              <a:cxn ang="0">
                <a:pos x="1142" y="532"/>
              </a:cxn>
              <a:cxn ang="0">
                <a:pos x="894" y="639"/>
              </a:cxn>
              <a:cxn ang="0">
                <a:pos x="695" y="818"/>
              </a:cxn>
              <a:cxn ang="0">
                <a:pos x="564" y="1054"/>
              </a:cxn>
              <a:cxn ang="0">
                <a:pos x="517" y="1330"/>
              </a:cxn>
              <a:cxn ang="0">
                <a:pos x="564" y="1607"/>
              </a:cxn>
              <a:cxn ang="0">
                <a:pos x="695" y="1843"/>
              </a:cxn>
              <a:cxn ang="0">
                <a:pos x="894" y="2022"/>
              </a:cxn>
              <a:cxn ang="0">
                <a:pos x="1142" y="2128"/>
              </a:cxn>
              <a:cxn ang="0">
                <a:pos x="1423" y="2144"/>
              </a:cxn>
              <a:cxn ang="0">
                <a:pos x="1684" y="2065"/>
              </a:cxn>
              <a:cxn ang="0">
                <a:pos x="1901" y="1910"/>
              </a:cxn>
              <a:cxn ang="0">
                <a:pos x="2056" y="1691"/>
              </a:cxn>
              <a:cxn ang="0">
                <a:pos x="2133" y="1425"/>
              </a:cxn>
              <a:cxn ang="0">
                <a:pos x="2117" y="1143"/>
              </a:cxn>
              <a:cxn ang="0">
                <a:pos x="2013" y="891"/>
              </a:cxn>
              <a:cxn ang="0">
                <a:pos x="1835" y="692"/>
              </a:cxn>
              <a:cxn ang="0">
                <a:pos x="1601" y="559"/>
              </a:cxn>
              <a:cxn ang="0">
                <a:pos x="1328" y="511"/>
              </a:cxn>
              <a:cxn ang="0">
                <a:pos x="1302" y="249"/>
              </a:cxn>
              <a:cxn ang="0">
                <a:pos x="1503" y="261"/>
              </a:cxn>
              <a:cxn ang="0">
                <a:pos x="1749" y="333"/>
              </a:cxn>
              <a:cxn ang="0">
                <a:pos x="1948" y="153"/>
              </a:cxn>
              <a:cxn ang="0">
                <a:pos x="2159" y="294"/>
              </a:cxn>
              <a:cxn ang="0">
                <a:pos x="2131" y="604"/>
              </a:cxn>
              <a:cxn ang="0">
                <a:pos x="2264" y="788"/>
              </a:cxn>
              <a:cxn ang="0">
                <a:pos x="2571" y="861"/>
              </a:cxn>
              <a:cxn ang="0">
                <a:pos x="2639" y="1108"/>
              </a:cxn>
              <a:cxn ang="0">
                <a:pos x="2411" y="1311"/>
              </a:cxn>
              <a:cxn ang="0">
                <a:pos x="2397" y="1511"/>
              </a:cxn>
              <a:cxn ang="0">
                <a:pos x="2327" y="1757"/>
              </a:cxn>
              <a:cxn ang="0">
                <a:pos x="2463" y="2029"/>
              </a:cxn>
              <a:cxn ang="0">
                <a:pos x="2311" y="2235"/>
              </a:cxn>
              <a:cxn ang="0">
                <a:pos x="2000" y="2188"/>
              </a:cxn>
              <a:cxn ang="0">
                <a:pos x="1807" y="2312"/>
              </a:cxn>
              <a:cxn ang="0">
                <a:pos x="1700" y="2617"/>
              </a:cxn>
              <a:cxn ang="0">
                <a:pos x="1389" y="2667"/>
              </a:cxn>
              <a:cxn ang="0">
                <a:pos x="1239" y="2417"/>
              </a:cxn>
              <a:cxn ang="0">
                <a:pos x="988" y="2368"/>
              </a:cxn>
              <a:cxn ang="0">
                <a:pos x="710" y="2519"/>
              </a:cxn>
              <a:cxn ang="0">
                <a:pos x="497" y="2379"/>
              </a:cxn>
              <a:cxn ang="0">
                <a:pos x="529" y="2069"/>
              </a:cxn>
              <a:cxn ang="0">
                <a:pos x="393" y="1885"/>
              </a:cxn>
              <a:cxn ang="0">
                <a:pos x="87" y="1815"/>
              </a:cxn>
              <a:cxn ang="0">
                <a:pos x="17" y="1565"/>
              </a:cxn>
              <a:cxn ang="0">
                <a:pos x="244" y="1364"/>
              </a:cxn>
              <a:cxn ang="0">
                <a:pos x="258" y="1161"/>
              </a:cxn>
              <a:cxn ang="0">
                <a:pos x="328" y="914"/>
              </a:cxn>
              <a:cxn ang="0">
                <a:pos x="150" y="714"/>
              </a:cxn>
              <a:cxn ang="0">
                <a:pos x="290" y="503"/>
              </a:cxn>
              <a:cxn ang="0">
                <a:pos x="543" y="585"/>
              </a:cxn>
              <a:cxn ang="0">
                <a:pos x="716" y="438"/>
              </a:cxn>
              <a:cxn ang="0">
                <a:pos x="920" y="328"/>
              </a:cxn>
              <a:cxn ang="0">
                <a:pos x="953" y="55"/>
              </a:cxn>
              <a:cxn ang="0">
                <a:pos x="1269" y="0"/>
              </a:cxn>
            </a:cxnLst>
            <a:rect l="0" t="0" r="r" b="b"/>
            <a:pathLst>
              <a:path w="2657" h="2667">
                <a:moveTo>
                  <a:pt x="1328" y="511"/>
                </a:moveTo>
                <a:lnTo>
                  <a:pt x="1234" y="517"/>
                </a:lnTo>
                <a:lnTo>
                  <a:pt x="1142" y="532"/>
                </a:lnTo>
                <a:lnTo>
                  <a:pt x="1054" y="559"/>
                </a:lnTo>
                <a:lnTo>
                  <a:pt x="971" y="594"/>
                </a:lnTo>
                <a:lnTo>
                  <a:pt x="894" y="639"/>
                </a:lnTo>
                <a:lnTo>
                  <a:pt x="820" y="692"/>
                </a:lnTo>
                <a:lnTo>
                  <a:pt x="754" y="751"/>
                </a:lnTo>
                <a:lnTo>
                  <a:pt x="695" y="818"/>
                </a:lnTo>
                <a:lnTo>
                  <a:pt x="642" y="891"/>
                </a:lnTo>
                <a:lnTo>
                  <a:pt x="599" y="970"/>
                </a:lnTo>
                <a:lnTo>
                  <a:pt x="564" y="1054"/>
                </a:lnTo>
                <a:lnTo>
                  <a:pt x="538" y="1143"/>
                </a:lnTo>
                <a:lnTo>
                  <a:pt x="522" y="1234"/>
                </a:lnTo>
                <a:lnTo>
                  <a:pt x="517" y="1330"/>
                </a:lnTo>
                <a:lnTo>
                  <a:pt x="522" y="1425"/>
                </a:lnTo>
                <a:lnTo>
                  <a:pt x="538" y="1518"/>
                </a:lnTo>
                <a:lnTo>
                  <a:pt x="564" y="1607"/>
                </a:lnTo>
                <a:lnTo>
                  <a:pt x="599" y="1691"/>
                </a:lnTo>
                <a:lnTo>
                  <a:pt x="642" y="1770"/>
                </a:lnTo>
                <a:lnTo>
                  <a:pt x="695" y="1843"/>
                </a:lnTo>
                <a:lnTo>
                  <a:pt x="754" y="1910"/>
                </a:lnTo>
                <a:lnTo>
                  <a:pt x="820" y="1969"/>
                </a:lnTo>
                <a:lnTo>
                  <a:pt x="894" y="2022"/>
                </a:lnTo>
                <a:lnTo>
                  <a:pt x="971" y="2065"/>
                </a:lnTo>
                <a:lnTo>
                  <a:pt x="1054" y="2102"/>
                </a:lnTo>
                <a:lnTo>
                  <a:pt x="1142" y="2128"/>
                </a:lnTo>
                <a:lnTo>
                  <a:pt x="1234" y="2144"/>
                </a:lnTo>
                <a:lnTo>
                  <a:pt x="1328" y="2149"/>
                </a:lnTo>
                <a:lnTo>
                  <a:pt x="1423" y="2144"/>
                </a:lnTo>
                <a:lnTo>
                  <a:pt x="1513" y="2128"/>
                </a:lnTo>
                <a:lnTo>
                  <a:pt x="1601" y="2102"/>
                </a:lnTo>
                <a:lnTo>
                  <a:pt x="1684" y="2065"/>
                </a:lnTo>
                <a:lnTo>
                  <a:pt x="1763" y="2022"/>
                </a:lnTo>
                <a:lnTo>
                  <a:pt x="1835" y="1969"/>
                </a:lnTo>
                <a:lnTo>
                  <a:pt x="1901" y="1910"/>
                </a:lnTo>
                <a:lnTo>
                  <a:pt x="1960" y="1843"/>
                </a:lnTo>
                <a:lnTo>
                  <a:pt x="2013" y="1770"/>
                </a:lnTo>
                <a:lnTo>
                  <a:pt x="2056" y="1691"/>
                </a:lnTo>
                <a:lnTo>
                  <a:pt x="2091" y="1607"/>
                </a:lnTo>
                <a:lnTo>
                  <a:pt x="2117" y="1518"/>
                </a:lnTo>
                <a:lnTo>
                  <a:pt x="2133" y="1425"/>
                </a:lnTo>
                <a:lnTo>
                  <a:pt x="2138" y="1330"/>
                </a:lnTo>
                <a:lnTo>
                  <a:pt x="2133" y="1234"/>
                </a:lnTo>
                <a:lnTo>
                  <a:pt x="2117" y="1143"/>
                </a:lnTo>
                <a:lnTo>
                  <a:pt x="2091" y="1054"/>
                </a:lnTo>
                <a:lnTo>
                  <a:pt x="2056" y="970"/>
                </a:lnTo>
                <a:lnTo>
                  <a:pt x="2013" y="891"/>
                </a:lnTo>
                <a:lnTo>
                  <a:pt x="1960" y="818"/>
                </a:lnTo>
                <a:lnTo>
                  <a:pt x="1901" y="751"/>
                </a:lnTo>
                <a:lnTo>
                  <a:pt x="1835" y="692"/>
                </a:lnTo>
                <a:lnTo>
                  <a:pt x="1763" y="639"/>
                </a:lnTo>
                <a:lnTo>
                  <a:pt x="1684" y="594"/>
                </a:lnTo>
                <a:lnTo>
                  <a:pt x="1601" y="559"/>
                </a:lnTo>
                <a:lnTo>
                  <a:pt x="1513" y="532"/>
                </a:lnTo>
                <a:lnTo>
                  <a:pt x="1423" y="517"/>
                </a:lnTo>
                <a:lnTo>
                  <a:pt x="1328" y="511"/>
                </a:lnTo>
                <a:close/>
                <a:moveTo>
                  <a:pt x="1269" y="0"/>
                </a:moveTo>
                <a:lnTo>
                  <a:pt x="1267" y="2"/>
                </a:lnTo>
                <a:lnTo>
                  <a:pt x="1302" y="249"/>
                </a:lnTo>
                <a:lnTo>
                  <a:pt x="1328" y="249"/>
                </a:lnTo>
                <a:lnTo>
                  <a:pt x="1416" y="252"/>
                </a:lnTo>
                <a:lnTo>
                  <a:pt x="1503" y="261"/>
                </a:lnTo>
                <a:lnTo>
                  <a:pt x="1588" y="279"/>
                </a:lnTo>
                <a:lnTo>
                  <a:pt x="1670" y="305"/>
                </a:lnTo>
                <a:lnTo>
                  <a:pt x="1749" y="333"/>
                </a:lnTo>
                <a:lnTo>
                  <a:pt x="1871" y="119"/>
                </a:lnTo>
                <a:lnTo>
                  <a:pt x="1871" y="118"/>
                </a:lnTo>
                <a:lnTo>
                  <a:pt x="1948" y="153"/>
                </a:lnTo>
                <a:lnTo>
                  <a:pt x="2020" y="195"/>
                </a:lnTo>
                <a:lnTo>
                  <a:pt x="2091" y="242"/>
                </a:lnTo>
                <a:lnTo>
                  <a:pt x="2159" y="294"/>
                </a:lnTo>
                <a:lnTo>
                  <a:pt x="2224" y="350"/>
                </a:lnTo>
                <a:lnTo>
                  <a:pt x="2077" y="550"/>
                </a:lnTo>
                <a:lnTo>
                  <a:pt x="2131" y="604"/>
                </a:lnTo>
                <a:lnTo>
                  <a:pt x="2178" y="662"/>
                </a:lnTo>
                <a:lnTo>
                  <a:pt x="2224" y="723"/>
                </a:lnTo>
                <a:lnTo>
                  <a:pt x="2264" y="788"/>
                </a:lnTo>
                <a:lnTo>
                  <a:pt x="2301" y="856"/>
                </a:lnTo>
                <a:lnTo>
                  <a:pt x="2332" y="926"/>
                </a:lnTo>
                <a:lnTo>
                  <a:pt x="2571" y="861"/>
                </a:lnTo>
                <a:lnTo>
                  <a:pt x="2599" y="942"/>
                </a:lnTo>
                <a:lnTo>
                  <a:pt x="2620" y="1026"/>
                </a:lnTo>
                <a:lnTo>
                  <a:pt x="2639" y="1108"/>
                </a:lnTo>
                <a:lnTo>
                  <a:pt x="2650" y="1192"/>
                </a:lnTo>
                <a:lnTo>
                  <a:pt x="2657" y="1274"/>
                </a:lnTo>
                <a:lnTo>
                  <a:pt x="2411" y="1311"/>
                </a:lnTo>
                <a:lnTo>
                  <a:pt x="2411" y="1336"/>
                </a:lnTo>
                <a:lnTo>
                  <a:pt x="2407" y="1425"/>
                </a:lnTo>
                <a:lnTo>
                  <a:pt x="2397" y="1511"/>
                </a:lnTo>
                <a:lnTo>
                  <a:pt x="2379" y="1596"/>
                </a:lnTo>
                <a:lnTo>
                  <a:pt x="2355" y="1679"/>
                </a:lnTo>
                <a:lnTo>
                  <a:pt x="2327" y="1757"/>
                </a:lnTo>
                <a:lnTo>
                  <a:pt x="2541" y="1882"/>
                </a:lnTo>
                <a:lnTo>
                  <a:pt x="2507" y="1957"/>
                </a:lnTo>
                <a:lnTo>
                  <a:pt x="2463" y="2029"/>
                </a:lnTo>
                <a:lnTo>
                  <a:pt x="2418" y="2100"/>
                </a:lnTo>
                <a:lnTo>
                  <a:pt x="2365" y="2170"/>
                </a:lnTo>
                <a:lnTo>
                  <a:pt x="2311" y="2235"/>
                </a:lnTo>
                <a:lnTo>
                  <a:pt x="2110" y="2085"/>
                </a:lnTo>
                <a:lnTo>
                  <a:pt x="2056" y="2139"/>
                </a:lnTo>
                <a:lnTo>
                  <a:pt x="2000" y="2188"/>
                </a:lnTo>
                <a:lnTo>
                  <a:pt x="1937" y="2233"/>
                </a:lnTo>
                <a:lnTo>
                  <a:pt x="1873" y="2274"/>
                </a:lnTo>
                <a:lnTo>
                  <a:pt x="1807" y="2312"/>
                </a:lnTo>
                <a:lnTo>
                  <a:pt x="1737" y="2342"/>
                </a:lnTo>
                <a:lnTo>
                  <a:pt x="1803" y="2583"/>
                </a:lnTo>
                <a:lnTo>
                  <a:pt x="1700" y="2617"/>
                </a:lnTo>
                <a:lnTo>
                  <a:pt x="1599" y="2643"/>
                </a:lnTo>
                <a:lnTo>
                  <a:pt x="1494" y="2660"/>
                </a:lnTo>
                <a:lnTo>
                  <a:pt x="1389" y="2667"/>
                </a:lnTo>
                <a:lnTo>
                  <a:pt x="1355" y="2422"/>
                </a:lnTo>
                <a:lnTo>
                  <a:pt x="1328" y="2422"/>
                </a:lnTo>
                <a:lnTo>
                  <a:pt x="1239" y="2417"/>
                </a:lnTo>
                <a:lnTo>
                  <a:pt x="1154" y="2407"/>
                </a:lnTo>
                <a:lnTo>
                  <a:pt x="1070" y="2391"/>
                </a:lnTo>
                <a:lnTo>
                  <a:pt x="988" y="2368"/>
                </a:lnTo>
                <a:lnTo>
                  <a:pt x="909" y="2338"/>
                </a:lnTo>
                <a:lnTo>
                  <a:pt x="785" y="2554"/>
                </a:lnTo>
                <a:lnTo>
                  <a:pt x="710" y="2519"/>
                </a:lnTo>
                <a:lnTo>
                  <a:pt x="637" y="2477"/>
                </a:lnTo>
                <a:lnTo>
                  <a:pt x="566" y="2429"/>
                </a:lnTo>
                <a:lnTo>
                  <a:pt x="497" y="2379"/>
                </a:lnTo>
                <a:lnTo>
                  <a:pt x="433" y="2324"/>
                </a:lnTo>
                <a:lnTo>
                  <a:pt x="581" y="2123"/>
                </a:lnTo>
                <a:lnTo>
                  <a:pt x="529" y="2069"/>
                </a:lnTo>
                <a:lnTo>
                  <a:pt x="480" y="2013"/>
                </a:lnTo>
                <a:lnTo>
                  <a:pt x="433" y="1950"/>
                </a:lnTo>
                <a:lnTo>
                  <a:pt x="393" y="1885"/>
                </a:lnTo>
                <a:lnTo>
                  <a:pt x="358" y="1819"/>
                </a:lnTo>
                <a:lnTo>
                  <a:pt x="325" y="1749"/>
                </a:lnTo>
                <a:lnTo>
                  <a:pt x="87" y="1815"/>
                </a:lnTo>
                <a:lnTo>
                  <a:pt x="58" y="1733"/>
                </a:lnTo>
                <a:lnTo>
                  <a:pt x="35" y="1651"/>
                </a:lnTo>
                <a:lnTo>
                  <a:pt x="17" y="1565"/>
                </a:lnTo>
                <a:lnTo>
                  <a:pt x="5" y="1483"/>
                </a:lnTo>
                <a:lnTo>
                  <a:pt x="0" y="1400"/>
                </a:lnTo>
                <a:lnTo>
                  <a:pt x="244" y="1364"/>
                </a:lnTo>
                <a:lnTo>
                  <a:pt x="243" y="1336"/>
                </a:lnTo>
                <a:lnTo>
                  <a:pt x="248" y="1246"/>
                </a:lnTo>
                <a:lnTo>
                  <a:pt x="258" y="1161"/>
                </a:lnTo>
                <a:lnTo>
                  <a:pt x="276" y="1077"/>
                </a:lnTo>
                <a:lnTo>
                  <a:pt x="297" y="994"/>
                </a:lnTo>
                <a:lnTo>
                  <a:pt x="328" y="914"/>
                </a:lnTo>
                <a:lnTo>
                  <a:pt x="113" y="791"/>
                </a:lnTo>
                <a:lnTo>
                  <a:pt x="112" y="791"/>
                </a:lnTo>
                <a:lnTo>
                  <a:pt x="150" y="714"/>
                </a:lnTo>
                <a:lnTo>
                  <a:pt x="190" y="643"/>
                </a:lnTo>
                <a:lnTo>
                  <a:pt x="237" y="571"/>
                </a:lnTo>
                <a:lnTo>
                  <a:pt x="290" y="503"/>
                </a:lnTo>
                <a:lnTo>
                  <a:pt x="346" y="436"/>
                </a:lnTo>
                <a:lnTo>
                  <a:pt x="347" y="438"/>
                </a:lnTo>
                <a:lnTo>
                  <a:pt x="543" y="585"/>
                </a:lnTo>
                <a:lnTo>
                  <a:pt x="597" y="532"/>
                </a:lnTo>
                <a:lnTo>
                  <a:pt x="656" y="483"/>
                </a:lnTo>
                <a:lnTo>
                  <a:pt x="716" y="438"/>
                </a:lnTo>
                <a:lnTo>
                  <a:pt x="780" y="396"/>
                </a:lnTo>
                <a:lnTo>
                  <a:pt x="850" y="361"/>
                </a:lnTo>
                <a:lnTo>
                  <a:pt x="920" y="328"/>
                </a:lnTo>
                <a:lnTo>
                  <a:pt x="855" y="90"/>
                </a:lnTo>
                <a:lnTo>
                  <a:pt x="852" y="88"/>
                </a:lnTo>
                <a:lnTo>
                  <a:pt x="953" y="55"/>
                </a:lnTo>
                <a:lnTo>
                  <a:pt x="1058" y="27"/>
                </a:lnTo>
                <a:lnTo>
                  <a:pt x="1161" y="11"/>
                </a:lnTo>
                <a:lnTo>
                  <a:pt x="1269" y="0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33400" y="4800600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 can replace this text. This is a placeholder.</a:t>
            </a:r>
          </a:p>
        </p:txBody>
      </p:sp>
    </p:spTree>
    <p:extLst>
      <p:ext uri="{BB962C8B-B14F-4D97-AF65-F5344CB8AC3E}">
        <p14:creationId xmlns:p14="http://schemas.microsoft.com/office/powerpoint/2010/main" val="82259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Gear Shapes for PowerPoint</a:t>
            </a:r>
            <a:endParaRPr lang="en-US" dirty="0"/>
          </a:p>
        </p:txBody>
      </p:sp>
      <p:grpSp>
        <p:nvGrpSpPr>
          <p:cNvPr id="56" name="Group 55"/>
          <p:cNvGrpSpPr/>
          <p:nvPr/>
        </p:nvGrpSpPr>
        <p:grpSpPr>
          <a:xfrm>
            <a:off x="876300" y="1676400"/>
            <a:ext cx="7391400" cy="3922931"/>
            <a:chOff x="914400" y="1676400"/>
            <a:chExt cx="7391400" cy="3922931"/>
          </a:xfrm>
        </p:grpSpPr>
        <p:sp>
          <p:nvSpPr>
            <p:cNvPr id="54" name="TextBox 53"/>
            <p:cNvSpPr txBox="1"/>
            <p:nvPr/>
          </p:nvSpPr>
          <p:spPr>
            <a:xfrm>
              <a:off x="914400" y="1676400"/>
              <a:ext cx="2895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800" kern="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replace this text. This is a placeholder.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410200" y="4953000"/>
              <a:ext cx="2895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kern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replace this text. This is a placeholder.</a:t>
              </a:r>
              <a:endParaRPr lang="en-US" sz="18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0" name="Freeform 69"/>
          <p:cNvSpPr>
            <a:spLocks noEditPoints="1"/>
          </p:cNvSpPr>
          <p:nvPr/>
        </p:nvSpPr>
        <p:spPr bwMode="auto">
          <a:xfrm>
            <a:off x="2362200" y="2841812"/>
            <a:ext cx="2570016" cy="2579689"/>
          </a:xfrm>
          <a:custGeom>
            <a:avLst/>
            <a:gdLst/>
            <a:ahLst/>
            <a:cxnLst>
              <a:cxn ang="0">
                <a:pos x="1142" y="532"/>
              </a:cxn>
              <a:cxn ang="0">
                <a:pos x="894" y="639"/>
              </a:cxn>
              <a:cxn ang="0">
                <a:pos x="695" y="818"/>
              </a:cxn>
              <a:cxn ang="0">
                <a:pos x="564" y="1054"/>
              </a:cxn>
              <a:cxn ang="0">
                <a:pos x="517" y="1330"/>
              </a:cxn>
              <a:cxn ang="0">
                <a:pos x="564" y="1607"/>
              </a:cxn>
              <a:cxn ang="0">
                <a:pos x="695" y="1843"/>
              </a:cxn>
              <a:cxn ang="0">
                <a:pos x="894" y="2022"/>
              </a:cxn>
              <a:cxn ang="0">
                <a:pos x="1142" y="2128"/>
              </a:cxn>
              <a:cxn ang="0">
                <a:pos x="1423" y="2144"/>
              </a:cxn>
              <a:cxn ang="0">
                <a:pos x="1684" y="2065"/>
              </a:cxn>
              <a:cxn ang="0">
                <a:pos x="1901" y="1910"/>
              </a:cxn>
              <a:cxn ang="0">
                <a:pos x="2056" y="1691"/>
              </a:cxn>
              <a:cxn ang="0">
                <a:pos x="2133" y="1425"/>
              </a:cxn>
              <a:cxn ang="0">
                <a:pos x="2117" y="1143"/>
              </a:cxn>
              <a:cxn ang="0">
                <a:pos x="2013" y="891"/>
              </a:cxn>
              <a:cxn ang="0">
                <a:pos x="1835" y="692"/>
              </a:cxn>
              <a:cxn ang="0">
                <a:pos x="1601" y="559"/>
              </a:cxn>
              <a:cxn ang="0">
                <a:pos x="1328" y="511"/>
              </a:cxn>
              <a:cxn ang="0">
                <a:pos x="1302" y="249"/>
              </a:cxn>
              <a:cxn ang="0">
                <a:pos x="1503" y="261"/>
              </a:cxn>
              <a:cxn ang="0">
                <a:pos x="1749" y="333"/>
              </a:cxn>
              <a:cxn ang="0">
                <a:pos x="1948" y="153"/>
              </a:cxn>
              <a:cxn ang="0">
                <a:pos x="2159" y="294"/>
              </a:cxn>
              <a:cxn ang="0">
                <a:pos x="2131" y="604"/>
              </a:cxn>
              <a:cxn ang="0">
                <a:pos x="2264" y="788"/>
              </a:cxn>
              <a:cxn ang="0">
                <a:pos x="2571" y="861"/>
              </a:cxn>
              <a:cxn ang="0">
                <a:pos x="2639" y="1108"/>
              </a:cxn>
              <a:cxn ang="0">
                <a:pos x="2411" y="1311"/>
              </a:cxn>
              <a:cxn ang="0">
                <a:pos x="2397" y="1511"/>
              </a:cxn>
              <a:cxn ang="0">
                <a:pos x="2327" y="1757"/>
              </a:cxn>
              <a:cxn ang="0">
                <a:pos x="2463" y="2029"/>
              </a:cxn>
              <a:cxn ang="0">
                <a:pos x="2311" y="2235"/>
              </a:cxn>
              <a:cxn ang="0">
                <a:pos x="2000" y="2188"/>
              </a:cxn>
              <a:cxn ang="0">
                <a:pos x="1807" y="2312"/>
              </a:cxn>
              <a:cxn ang="0">
                <a:pos x="1700" y="2617"/>
              </a:cxn>
              <a:cxn ang="0">
                <a:pos x="1389" y="2667"/>
              </a:cxn>
              <a:cxn ang="0">
                <a:pos x="1239" y="2417"/>
              </a:cxn>
              <a:cxn ang="0">
                <a:pos x="988" y="2368"/>
              </a:cxn>
              <a:cxn ang="0">
                <a:pos x="710" y="2519"/>
              </a:cxn>
              <a:cxn ang="0">
                <a:pos x="497" y="2379"/>
              </a:cxn>
              <a:cxn ang="0">
                <a:pos x="529" y="2069"/>
              </a:cxn>
              <a:cxn ang="0">
                <a:pos x="393" y="1885"/>
              </a:cxn>
              <a:cxn ang="0">
                <a:pos x="87" y="1815"/>
              </a:cxn>
              <a:cxn ang="0">
                <a:pos x="17" y="1565"/>
              </a:cxn>
              <a:cxn ang="0">
                <a:pos x="244" y="1364"/>
              </a:cxn>
              <a:cxn ang="0">
                <a:pos x="258" y="1161"/>
              </a:cxn>
              <a:cxn ang="0">
                <a:pos x="328" y="914"/>
              </a:cxn>
              <a:cxn ang="0">
                <a:pos x="150" y="714"/>
              </a:cxn>
              <a:cxn ang="0">
                <a:pos x="290" y="503"/>
              </a:cxn>
              <a:cxn ang="0">
                <a:pos x="543" y="585"/>
              </a:cxn>
              <a:cxn ang="0">
                <a:pos x="716" y="438"/>
              </a:cxn>
              <a:cxn ang="0">
                <a:pos x="920" y="328"/>
              </a:cxn>
              <a:cxn ang="0">
                <a:pos x="953" y="55"/>
              </a:cxn>
              <a:cxn ang="0">
                <a:pos x="1269" y="0"/>
              </a:cxn>
            </a:cxnLst>
            <a:rect l="0" t="0" r="r" b="b"/>
            <a:pathLst>
              <a:path w="2657" h="2667">
                <a:moveTo>
                  <a:pt x="1328" y="511"/>
                </a:moveTo>
                <a:lnTo>
                  <a:pt x="1234" y="517"/>
                </a:lnTo>
                <a:lnTo>
                  <a:pt x="1142" y="532"/>
                </a:lnTo>
                <a:lnTo>
                  <a:pt x="1054" y="559"/>
                </a:lnTo>
                <a:lnTo>
                  <a:pt x="971" y="594"/>
                </a:lnTo>
                <a:lnTo>
                  <a:pt x="894" y="639"/>
                </a:lnTo>
                <a:lnTo>
                  <a:pt x="820" y="692"/>
                </a:lnTo>
                <a:lnTo>
                  <a:pt x="754" y="751"/>
                </a:lnTo>
                <a:lnTo>
                  <a:pt x="695" y="818"/>
                </a:lnTo>
                <a:lnTo>
                  <a:pt x="642" y="891"/>
                </a:lnTo>
                <a:lnTo>
                  <a:pt x="599" y="970"/>
                </a:lnTo>
                <a:lnTo>
                  <a:pt x="564" y="1054"/>
                </a:lnTo>
                <a:lnTo>
                  <a:pt x="538" y="1143"/>
                </a:lnTo>
                <a:lnTo>
                  <a:pt x="522" y="1234"/>
                </a:lnTo>
                <a:lnTo>
                  <a:pt x="517" y="1330"/>
                </a:lnTo>
                <a:lnTo>
                  <a:pt x="522" y="1425"/>
                </a:lnTo>
                <a:lnTo>
                  <a:pt x="538" y="1518"/>
                </a:lnTo>
                <a:lnTo>
                  <a:pt x="564" y="1607"/>
                </a:lnTo>
                <a:lnTo>
                  <a:pt x="599" y="1691"/>
                </a:lnTo>
                <a:lnTo>
                  <a:pt x="642" y="1770"/>
                </a:lnTo>
                <a:lnTo>
                  <a:pt x="695" y="1843"/>
                </a:lnTo>
                <a:lnTo>
                  <a:pt x="754" y="1910"/>
                </a:lnTo>
                <a:lnTo>
                  <a:pt x="820" y="1969"/>
                </a:lnTo>
                <a:lnTo>
                  <a:pt x="894" y="2022"/>
                </a:lnTo>
                <a:lnTo>
                  <a:pt x="971" y="2065"/>
                </a:lnTo>
                <a:lnTo>
                  <a:pt x="1054" y="2102"/>
                </a:lnTo>
                <a:lnTo>
                  <a:pt x="1142" y="2128"/>
                </a:lnTo>
                <a:lnTo>
                  <a:pt x="1234" y="2144"/>
                </a:lnTo>
                <a:lnTo>
                  <a:pt x="1328" y="2149"/>
                </a:lnTo>
                <a:lnTo>
                  <a:pt x="1423" y="2144"/>
                </a:lnTo>
                <a:lnTo>
                  <a:pt x="1513" y="2128"/>
                </a:lnTo>
                <a:lnTo>
                  <a:pt x="1601" y="2102"/>
                </a:lnTo>
                <a:lnTo>
                  <a:pt x="1684" y="2065"/>
                </a:lnTo>
                <a:lnTo>
                  <a:pt x="1763" y="2022"/>
                </a:lnTo>
                <a:lnTo>
                  <a:pt x="1835" y="1969"/>
                </a:lnTo>
                <a:lnTo>
                  <a:pt x="1901" y="1910"/>
                </a:lnTo>
                <a:lnTo>
                  <a:pt x="1960" y="1843"/>
                </a:lnTo>
                <a:lnTo>
                  <a:pt x="2013" y="1770"/>
                </a:lnTo>
                <a:lnTo>
                  <a:pt x="2056" y="1691"/>
                </a:lnTo>
                <a:lnTo>
                  <a:pt x="2091" y="1607"/>
                </a:lnTo>
                <a:lnTo>
                  <a:pt x="2117" y="1518"/>
                </a:lnTo>
                <a:lnTo>
                  <a:pt x="2133" y="1425"/>
                </a:lnTo>
                <a:lnTo>
                  <a:pt x="2138" y="1330"/>
                </a:lnTo>
                <a:lnTo>
                  <a:pt x="2133" y="1234"/>
                </a:lnTo>
                <a:lnTo>
                  <a:pt x="2117" y="1143"/>
                </a:lnTo>
                <a:lnTo>
                  <a:pt x="2091" y="1054"/>
                </a:lnTo>
                <a:lnTo>
                  <a:pt x="2056" y="970"/>
                </a:lnTo>
                <a:lnTo>
                  <a:pt x="2013" y="891"/>
                </a:lnTo>
                <a:lnTo>
                  <a:pt x="1960" y="818"/>
                </a:lnTo>
                <a:lnTo>
                  <a:pt x="1901" y="751"/>
                </a:lnTo>
                <a:lnTo>
                  <a:pt x="1835" y="692"/>
                </a:lnTo>
                <a:lnTo>
                  <a:pt x="1763" y="639"/>
                </a:lnTo>
                <a:lnTo>
                  <a:pt x="1684" y="594"/>
                </a:lnTo>
                <a:lnTo>
                  <a:pt x="1601" y="559"/>
                </a:lnTo>
                <a:lnTo>
                  <a:pt x="1513" y="532"/>
                </a:lnTo>
                <a:lnTo>
                  <a:pt x="1423" y="517"/>
                </a:lnTo>
                <a:lnTo>
                  <a:pt x="1328" y="511"/>
                </a:lnTo>
                <a:close/>
                <a:moveTo>
                  <a:pt x="1269" y="0"/>
                </a:moveTo>
                <a:lnTo>
                  <a:pt x="1267" y="2"/>
                </a:lnTo>
                <a:lnTo>
                  <a:pt x="1302" y="249"/>
                </a:lnTo>
                <a:lnTo>
                  <a:pt x="1328" y="249"/>
                </a:lnTo>
                <a:lnTo>
                  <a:pt x="1416" y="252"/>
                </a:lnTo>
                <a:lnTo>
                  <a:pt x="1503" y="261"/>
                </a:lnTo>
                <a:lnTo>
                  <a:pt x="1588" y="279"/>
                </a:lnTo>
                <a:lnTo>
                  <a:pt x="1670" y="305"/>
                </a:lnTo>
                <a:lnTo>
                  <a:pt x="1749" y="333"/>
                </a:lnTo>
                <a:lnTo>
                  <a:pt x="1871" y="119"/>
                </a:lnTo>
                <a:lnTo>
                  <a:pt x="1871" y="118"/>
                </a:lnTo>
                <a:lnTo>
                  <a:pt x="1948" y="153"/>
                </a:lnTo>
                <a:lnTo>
                  <a:pt x="2020" y="195"/>
                </a:lnTo>
                <a:lnTo>
                  <a:pt x="2091" y="242"/>
                </a:lnTo>
                <a:lnTo>
                  <a:pt x="2159" y="294"/>
                </a:lnTo>
                <a:lnTo>
                  <a:pt x="2224" y="350"/>
                </a:lnTo>
                <a:lnTo>
                  <a:pt x="2077" y="550"/>
                </a:lnTo>
                <a:lnTo>
                  <a:pt x="2131" y="604"/>
                </a:lnTo>
                <a:lnTo>
                  <a:pt x="2178" y="662"/>
                </a:lnTo>
                <a:lnTo>
                  <a:pt x="2224" y="723"/>
                </a:lnTo>
                <a:lnTo>
                  <a:pt x="2264" y="788"/>
                </a:lnTo>
                <a:lnTo>
                  <a:pt x="2301" y="856"/>
                </a:lnTo>
                <a:lnTo>
                  <a:pt x="2332" y="926"/>
                </a:lnTo>
                <a:lnTo>
                  <a:pt x="2571" y="861"/>
                </a:lnTo>
                <a:lnTo>
                  <a:pt x="2599" y="942"/>
                </a:lnTo>
                <a:lnTo>
                  <a:pt x="2620" y="1026"/>
                </a:lnTo>
                <a:lnTo>
                  <a:pt x="2639" y="1108"/>
                </a:lnTo>
                <a:lnTo>
                  <a:pt x="2650" y="1192"/>
                </a:lnTo>
                <a:lnTo>
                  <a:pt x="2657" y="1274"/>
                </a:lnTo>
                <a:lnTo>
                  <a:pt x="2411" y="1311"/>
                </a:lnTo>
                <a:lnTo>
                  <a:pt x="2411" y="1336"/>
                </a:lnTo>
                <a:lnTo>
                  <a:pt x="2407" y="1425"/>
                </a:lnTo>
                <a:lnTo>
                  <a:pt x="2397" y="1511"/>
                </a:lnTo>
                <a:lnTo>
                  <a:pt x="2379" y="1596"/>
                </a:lnTo>
                <a:lnTo>
                  <a:pt x="2355" y="1679"/>
                </a:lnTo>
                <a:lnTo>
                  <a:pt x="2327" y="1757"/>
                </a:lnTo>
                <a:lnTo>
                  <a:pt x="2541" y="1882"/>
                </a:lnTo>
                <a:lnTo>
                  <a:pt x="2507" y="1957"/>
                </a:lnTo>
                <a:lnTo>
                  <a:pt x="2463" y="2029"/>
                </a:lnTo>
                <a:lnTo>
                  <a:pt x="2418" y="2100"/>
                </a:lnTo>
                <a:lnTo>
                  <a:pt x="2365" y="2170"/>
                </a:lnTo>
                <a:lnTo>
                  <a:pt x="2311" y="2235"/>
                </a:lnTo>
                <a:lnTo>
                  <a:pt x="2110" y="2085"/>
                </a:lnTo>
                <a:lnTo>
                  <a:pt x="2056" y="2139"/>
                </a:lnTo>
                <a:lnTo>
                  <a:pt x="2000" y="2188"/>
                </a:lnTo>
                <a:lnTo>
                  <a:pt x="1937" y="2233"/>
                </a:lnTo>
                <a:lnTo>
                  <a:pt x="1873" y="2274"/>
                </a:lnTo>
                <a:lnTo>
                  <a:pt x="1807" y="2312"/>
                </a:lnTo>
                <a:lnTo>
                  <a:pt x="1737" y="2342"/>
                </a:lnTo>
                <a:lnTo>
                  <a:pt x="1803" y="2583"/>
                </a:lnTo>
                <a:lnTo>
                  <a:pt x="1700" y="2617"/>
                </a:lnTo>
                <a:lnTo>
                  <a:pt x="1599" y="2643"/>
                </a:lnTo>
                <a:lnTo>
                  <a:pt x="1494" y="2660"/>
                </a:lnTo>
                <a:lnTo>
                  <a:pt x="1389" y="2667"/>
                </a:lnTo>
                <a:lnTo>
                  <a:pt x="1355" y="2422"/>
                </a:lnTo>
                <a:lnTo>
                  <a:pt x="1328" y="2422"/>
                </a:lnTo>
                <a:lnTo>
                  <a:pt x="1239" y="2417"/>
                </a:lnTo>
                <a:lnTo>
                  <a:pt x="1154" y="2407"/>
                </a:lnTo>
                <a:lnTo>
                  <a:pt x="1070" y="2391"/>
                </a:lnTo>
                <a:lnTo>
                  <a:pt x="988" y="2368"/>
                </a:lnTo>
                <a:lnTo>
                  <a:pt x="909" y="2338"/>
                </a:lnTo>
                <a:lnTo>
                  <a:pt x="785" y="2554"/>
                </a:lnTo>
                <a:lnTo>
                  <a:pt x="710" y="2519"/>
                </a:lnTo>
                <a:lnTo>
                  <a:pt x="637" y="2477"/>
                </a:lnTo>
                <a:lnTo>
                  <a:pt x="566" y="2429"/>
                </a:lnTo>
                <a:lnTo>
                  <a:pt x="497" y="2379"/>
                </a:lnTo>
                <a:lnTo>
                  <a:pt x="433" y="2324"/>
                </a:lnTo>
                <a:lnTo>
                  <a:pt x="581" y="2123"/>
                </a:lnTo>
                <a:lnTo>
                  <a:pt x="529" y="2069"/>
                </a:lnTo>
                <a:lnTo>
                  <a:pt x="480" y="2013"/>
                </a:lnTo>
                <a:lnTo>
                  <a:pt x="433" y="1950"/>
                </a:lnTo>
                <a:lnTo>
                  <a:pt x="393" y="1885"/>
                </a:lnTo>
                <a:lnTo>
                  <a:pt x="358" y="1819"/>
                </a:lnTo>
                <a:lnTo>
                  <a:pt x="325" y="1749"/>
                </a:lnTo>
                <a:lnTo>
                  <a:pt x="87" y="1815"/>
                </a:lnTo>
                <a:lnTo>
                  <a:pt x="58" y="1733"/>
                </a:lnTo>
                <a:lnTo>
                  <a:pt x="35" y="1651"/>
                </a:lnTo>
                <a:lnTo>
                  <a:pt x="17" y="1565"/>
                </a:lnTo>
                <a:lnTo>
                  <a:pt x="5" y="1483"/>
                </a:lnTo>
                <a:lnTo>
                  <a:pt x="0" y="1400"/>
                </a:lnTo>
                <a:lnTo>
                  <a:pt x="244" y="1364"/>
                </a:lnTo>
                <a:lnTo>
                  <a:pt x="243" y="1336"/>
                </a:lnTo>
                <a:lnTo>
                  <a:pt x="248" y="1246"/>
                </a:lnTo>
                <a:lnTo>
                  <a:pt x="258" y="1161"/>
                </a:lnTo>
                <a:lnTo>
                  <a:pt x="276" y="1077"/>
                </a:lnTo>
                <a:lnTo>
                  <a:pt x="297" y="994"/>
                </a:lnTo>
                <a:lnTo>
                  <a:pt x="328" y="914"/>
                </a:lnTo>
                <a:lnTo>
                  <a:pt x="113" y="791"/>
                </a:lnTo>
                <a:lnTo>
                  <a:pt x="112" y="791"/>
                </a:lnTo>
                <a:lnTo>
                  <a:pt x="150" y="714"/>
                </a:lnTo>
                <a:lnTo>
                  <a:pt x="190" y="643"/>
                </a:lnTo>
                <a:lnTo>
                  <a:pt x="237" y="571"/>
                </a:lnTo>
                <a:lnTo>
                  <a:pt x="290" y="503"/>
                </a:lnTo>
                <a:lnTo>
                  <a:pt x="346" y="436"/>
                </a:lnTo>
                <a:lnTo>
                  <a:pt x="347" y="438"/>
                </a:lnTo>
                <a:lnTo>
                  <a:pt x="543" y="585"/>
                </a:lnTo>
                <a:lnTo>
                  <a:pt x="597" y="532"/>
                </a:lnTo>
                <a:lnTo>
                  <a:pt x="656" y="483"/>
                </a:lnTo>
                <a:lnTo>
                  <a:pt x="716" y="438"/>
                </a:lnTo>
                <a:lnTo>
                  <a:pt x="780" y="396"/>
                </a:lnTo>
                <a:lnTo>
                  <a:pt x="850" y="361"/>
                </a:lnTo>
                <a:lnTo>
                  <a:pt x="920" y="328"/>
                </a:lnTo>
                <a:lnTo>
                  <a:pt x="855" y="90"/>
                </a:lnTo>
                <a:lnTo>
                  <a:pt x="852" y="88"/>
                </a:lnTo>
                <a:lnTo>
                  <a:pt x="953" y="55"/>
                </a:lnTo>
                <a:lnTo>
                  <a:pt x="1058" y="27"/>
                </a:lnTo>
                <a:lnTo>
                  <a:pt x="1161" y="11"/>
                </a:lnTo>
                <a:lnTo>
                  <a:pt x="1269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" name="Freeform 75"/>
          <p:cNvSpPr>
            <a:spLocks noEditPoints="1"/>
          </p:cNvSpPr>
          <p:nvPr/>
        </p:nvSpPr>
        <p:spPr bwMode="auto">
          <a:xfrm>
            <a:off x="4648200" y="2057400"/>
            <a:ext cx="2236694" cy="2245112"/>
          </a:xfrm>
          <a:custGeom>
            <a:avLst/>
            <a:gdLst/>
            <a:ahLst/>
            <a:cxnLst>
              <a:cxn ang="0">
                <a:pos x="1142" y="532"/>
              </a:cxn>
              <a:cxn ang="0">
                <a:pos x="894" y="639"/>
              </a:cxn>
              <a:cxn ang="0">
                <a:pos x="695" y="818"/>
              </a:cxn>
              <a:cxn ang="0">
                <a:pos x="564" y="1054"/>
              </a:cxn>
              <a:cxn ang="0">
                <a:pos x="517" y="1330"/>
              </a:cxn>
              <a:cxn ang="0">
                <a:pos x="564" y="1607"/>
              </a:cxn>
              <a:cxn ang="0">
                <a:pos x="695" y="1843"/>
              </a:cxn>
              <a:cxn ang="0">
                <a:pos x="894" y="2022"/>
              </a:cxn>
              <a:cxn ang="0">
                <a:pos x="1142" y="2128"/>
              </a:cxn>
              <a:cxn ang="0">
                <a:pos x="1423" y="2144"/>
              </a:cxn>
              <a:cxn ang="0">
                <a:pos x="1684" y="2065"/>
              </a:cxn>
              <a:cxn ang="0">
                <a:pos x="1901" y="1910"/>
              </a:cxn>
              <a:cxn ang="0">
                <a:pos x="2056" y="1691"/>
              </a:cxn>
              <a:cxn ang="0">
                <a:pos x="2133" y="1425"/>
              </a:cxn>
              <a:cxn ang="0">
                <a:pos x="2117" y="1143"/>
              </a:cxn>
              <a:cxn ang="0">
                <a:pos x="2013" y="891"/>
              </a:cxn>
              <a:cxn ang="0">
                <a:pos x="1835" y="692"/>
              </a:cxn>
              <a:cxn ang="0">
                <a:pos x="1601" y="559"/>
              </a:cxn>
              <a:cxn ang="0">
                <a:pos x="1328" y="511"/>
              </a:cxn>
              <a:cxn ang="0">
                <a:pos x="1302" y="249"/>
              </a:cxn>
              <a:cxn ang="0">
                <a:pos x="1503" y="261"/>
              </a:cxn>
              <a:cxn ang="0">
                <a:pos x="1749" y="333"/>
              </a:cxn>
              <a:cxn ang="0">
                <a:pos x="1948" y="153"/>
              </a:cxn>
              <a:cxn ang="0">
                <a:pos x="2159" y="294"/>
              </a:cxn>
              <a:cxn ang="0">
                <a:pos x="2131" y="604"/>
              </a:cxn>
              <a:cxn ang="0">
                <a:pos x="2264" y="788"/>
              </a:cxn>
              <a:cxn ang="0">
                <a:pos x="2571" y="861"/>
              </a:cxn>
              <a:cxn ang="0">
                <a:pos x="2639" y="1108"/>
              </a:cxn>
              <a:cxn ang="0">
                <a:pos x="2411" y="1311"/>
              </a:cxn>
              <a:cxn ang="0">
                <a:pos x="2397" y="1511"/>
              </a:cxn>
              <a:cxn ang="0">
                <a:pos x="2327" y="1757"/>
              </a:cxn>
              <a:cxn ang="0">
                <a:pos x="2463" y="2029"/>
              </a:cxn>
              <a:cxn ang="0">
                <a:pos x="2311" y="2235"/>
              </a:cxn>
              <a:cxn ang="0">
                <a:pos x="2000" y="2188"/>
              </a:cxn>
              <a:cxn ang="0">
                <a:pos x="1807" y="2312"/>
              </a:cxn>
              <a:cxn ang="0">
                <a:pos x="1700" y="2617"/>
              </a:cxn>
              <a:cxn ang="0">
                <a:pos x="1389" y="2667"/>
              </a:cxn>
              <a:cxn ang="0">
                <a:pos x="1239" y="2417"/>
              </a:cxn>
              <a:cxn ang="0">
                <a:pos x="988" y="2368"/>
              </a:cxn>
              <a:cxn ang="0">
                <a:pos x="710" y="2519"/>
              </a:cxn>
              <a:cxn ang="0">
                <a:pos x="497" y="2379"/>
              </a:cxn>
              <a:cxn ang="0">
                <a:pos x="529" y="2069"/>
              </a:cxn>
              <a:cxn ang="0">
                <a:pos x="393" y="1885"/>
              </a:cxn>
              <a:cxn ang="0">
                <a:pos x="87" y="1815"/>
              </a:cxn>
              <a:cxn ang="0">
                <a:pos x="17" y="1565"/>
              </a:cxn>
              <a:cxn ang="0">
                <a:pos x="244" y="1364"/>
              </a:cxn>
              <a:cxn ang="0">
                <a:pos x="258" y="1161"/>
              </a:cxn>
              <a:cxn ang="0">
                <a:pos x="328" y="914"/>
              </a:cxn>
              <a:cxn ang="0">
                <a:pos x="150" y="714"/>
              </a:cxn>
              <a:cxn ang="0">
                <a:pos x="290" y="503"/>
              </a:cxn>
              <a:cxn ang="0">
                <a:pos x="543" y="585"/>
              </a:cxn>
              <a:cxn ang="0">
                <a:pos x="716" y="438"/>
              </a:cxn>
              <a:cxn ang="0">
                <a:pos x="920" y="328"/>
              </a:cxn>
              <a:cxn ang="0">
                <a:pos x="953" y="55"/>
              </a:cxn>
              <a:cxn ang="0">
                <a:pos x="1269" y="0"/>
              </a:cxn>
            </a:cxnLst>
            <a:rect l="0" t="0" r="r" b="b"/>
            <a:pathLst>
              <a:path w="2657" h="2667">
                <a:moveTo>
                  <a:pt x="1328" y="511"/>
                </a:moveTo>
                <a:lnTo>
                  <a:pt x="1234" y="517"/>
                </a:lnTo>
                <a:lnTo>
                  <a:pt x="1142" y="532"/>
                </a:lnTo>
                <a:lnTo>
                  <a:pt x="1054" y="559"/>
                </a:lnTo>
                <a:lnTo>
                  <a:pt x="971" y="594"/>
                </a:lnTo>
                <a:lnTo>
                  <a:pt x="894" y="639"/>
                </a:lnTo>
                <a:lnTo>
                  <a:pt x="820" y="692"/>
                </a:lnTo>
                <a:lnTo>
                  <a:pt x="754" y="751"/>
                </a:lnTo>
                <a:lnTo>
                  <a:pt x="695" y="818"/>
                </a:lnTo>
                <a:lnTo>
                  <a:pt x="642" y="891"/>
                </a:lnTo>
                <a:lnTo>
                  <a:pt x="599" y="970"/>
                </a:lnTo>
                <a:lnTo>
                  <a:pt x="564" y="1054"/>
                </a:lnTo>
                <a:lnTo>
                  <a:pt x="538" y="1143"/>
                </a:lnTo>
                <a:lnTo>
                  <a:pt x="522" y="1234"/>
                </a:lnTo>
                <a:lnTo>
                  <a:pt x="517" y="1330"/>
                </a:lnTo>
                <a:lnTo>
                  <a:pt x="522" y="1425"/>
                </a:lnTo>
                <a:lnTo>
                  <a:pt x="538" y="1518"/>
                </a:lnTo>
                <a:lnTo>
                  <a:pt x="564" y="1607"/>
                </a:lnTo>
                <a:lnTo>
                  <a:pt x="599" y="1691"/>
                </a:lnTo>
                <a:lnTo>
                  <a:pt x="642" y="1770"/>
                </a:lnTo>
                <a:lnTo>
                  <a:pt x="695" y="1843"/>
                </a:lnTo>
                <a:lnTo>
                  <a:pt x="754" y="1910"/>
                </a:lnTo>
                <a:lnTo>
                  <a:pt x="820" y="1969"/>
                </a:lnTo>
                <a:lnTo>
                  <a:pt x="894" y="2022"/>
                </a:lnTo>
                <a:lnTo>
                  <a:pt x="971" y="2065"/>
                </a:lnTo>
                <a:lnTo>
                  <a:pt x="1054" y="2102"/>
                </a:lnTo>
                <a:lnTo>
                  <a:pt x="1142" y="2128"/>
                </a:lnTo>
                <a:lnTo>
                  <a:pt x="1234" y="2144"/>
                </a:lnTo>
                <a:lnTo>
                  <a:pt x="1328" y="2149"/>
                </a:lnTo>
                <a:lnTo>
                  <a:pt x="1423" y="2144"/>
                </a:lnTo>
                <a:lnTo>
                  <a:pt x="1513" y="2128"/>
                </a:lnTo>
                <a:lnTo>
                  <a:pt x="1601" y="2102"/>
                </a:lnTo>
                <a:lnTo>
                  <a:pt x="1684" y="2065"/>
                </a:lnTo>
                <a:lnTo>
                  <a:pt x="1763" y="2022"/>
                </a:lnTo>
                <a:lnTo>
                  <a:pt x="1835" y="1969"/>
                </a:lnTo>
                <a:lnTo>
                  <a:pt x="1901" y="1910"/>
                </a:lnTo>
                <a:lnTo>
                  <a:pt x="1960" y="1843"/>
                </a:lnTo>
                <a:lnTo>
                  <a:pt x="2013" y="1770"/>
                </a:lnTo>
                <a:lnTo>
                  <a:pt x="2056" y="1691"/>
                </a:lnTo>
                <a:lnTo>
                  <a:pt x="2091" y="1607"/>
                </a:lnTo>
                <a:lnTo>
                  <a:pt x="2117" y="1518"/>
                </a:lnTo>
                <a:lnTo>
                  <a:pt x="2133" y="1425"/>
                </a:lnTo>
                <a:lnTo>
                  <a:pt x="2138" y="1330"/>
                </a:lnTo>
                <a:lnTo>
                  <a:pt x="2133" y="1234"/>
                </a:lnTo>
                <a:lnTo>
                  <a:pt x="2117" y="1143"/>
                </a:lnTo>
                <a:lnTo>
                  <a:pt x="2091" y="1054"/>
                </a:lnTo>
                <a:lnTo>
                  <a:pt x="2056" y="970"/>
                </a:lnTo>
                <a:lnTo>
                  <a:pt x="2013" y="891"/>
                </a:lnTo>
                <a:lnTo>
                  <a:pt x="1960" y="818"/>
                </a:lnTo>
                <a:lnTo>
                  <a:pt x="1901" y="751"/>
                </a:lnTo>
                <a:lnTo>
                  <a:pt x="1835" y="692"/>
                </a:lnTo>
                <a:lnTo>
                  <a:pt x="1763" y="639"/>
                </a:lnTo>
                <a:lnTo>
                  <a:pt x="1684" y="594"/>
                </a:lnTo>
                <a:lnTo>
                  <a:pt x="1601" y="559"/>
                </a:lnTo>
                <a:lnTo>
                  <a:pt x="1513" y="532"/>
                </a:lnTo>
                <a:lnTo>
                  <a:pt x="1423" y="517"/>
                </a:lnTo>
                <a:lnTo>
                  <a:pt x="1328" y="511"/>
                </a:lnTo>
                <a:close/>
                <a:moveTo>
                  <a:pt x="1269" y="0"/>
                </a:moveTo>
                <a:lnTo>
                  <a:pt x="1267" y="2"/>
                </a:lnTo>
                <a:lnTo>
                  <a:pt x="1302" y="249"/>
                </a:lnTo>
                <a:lnTo>
                  <a:pt x="1328" y="249"/>
                </a:lnTo>
                <a:lnTo>
                  <a:pt x="1416" y="252"/>
                </a:lnTo>
                <a:lnTo>
                  <a:pt x="1503" y="261"/>
                </a:lnTo>
                <a:lnTo>
                  <a:pt x="1588" y="279"/>
                </a:lnTo>
                <a:lnTo>
                  <a:pt x="1670" y="305"/>
                </a:lnTo>
                <a:lnTo>
                  <a:pt x="1749" y="333"/>
                </a:lnTo>
                <a:lnTo>
                  <a:pt x="1871" y="119"/>
                </a:lnTo>
                <a:lnTo>
                  <a:pt x="1871" y="118"/>
                </a:lnTo>
                <a:lnTo>
                  <a:pt x="1948" y="153"/>
                </a:lnTo>
                <a:lnTo>
                  <a:pt x="2020" y="195"/>
                </a:lnTo>
                <a:lnTo>
                  <a:pt x="2091" y="242"/>
                </a:lnTo>
                <a:lnTo>
                  <a:pt x="2159" y="294"/>
                </a:lnTo>
                <a:lnTo>
                  <a:pt x="2224" y="350"/>
                </a:lnTo>
                <a:lnTo>
                  <a:pt x="2077" y="550"/>
                </a:lnTo>
                <a:lnTo>
                  <a:pt x="2131" y="604"/>
                </a:lnTo>
                <a:lnTo>
                  <a:pt x="2178" y="662"/>
                </a:lnTo>
                <a:lnTo>
                  <a:pt x="2224" y="723"/>
                </a:lnTo>
                <a:lnTo>
                  <a:pt x="2264" y="788"/>
                </a:lnTo>
                <a:lnTo>
                  <a:pt x="2301" y="856"/>
                </a:lnTo>
                <a:lnTo>
                  <a:pt x="2332" y="926"/>
                </a:lnTo>
                <a:lnTo>
                  <a:pt x="2571" y="861"/>
                </a:lnTo>
                <a:lnTo>
                  <a:pt x="2599" y="942"/>
                </a:lnTo>
                <a:lnTo>
                  <a:pt x="2620" y="1026"/>
                </a:lnTo>
                <a:lnTo>
                  <a:pt x="2639" y="1108"/>
                </a:lnTo>
                <a:lnTo>
                  <a:pt x="2650" y="1192"/>
                </a:lnTo>
                <a:lnTo>
                  <a:pt x="2657" y="1274"/>
                </a:lnTo>
                <a:lnTo>
                  <a:pt x="2411" y="1311"/>
                </a:lnTo>
                <a:lnTo>
                  <a:pt x="2411" y="1336"/>
                </a:lnTo>
                <a:lnTo>
                  <a:pt x="2407" y="1425"/>
                </a:lnTo>
                <a:lnTo>
                  <a:pt x="2397" y="1511"/>
                </a:lnTo>
                <a:lnTo>
                  <a:pt x="2379" y="1596"/>
                </a:lnTo>
                <a:lnTo>
                  <a:pt x="2355" y="1679"/>
                </a:lnTo>
                <a:lnTo>
                  <a:pt x="2327" y="1757"/>
                </a:lnTo>
                <a:lnTo>
                  <a:pt x="2541" y="1882"/>
                </a:lnTo>
                <a:lnTo>
                  <a:pt x="2507" y="1957"/>
                </a:lnTo>
                <a:lnTo>
                  <a:pt x="2463" y="2029"/>
                </a:lnTo>
                <a:lnTo>
                  <a:pt x="2418" y="2100"/>
                </a:lnTo>
                <a:lnTo>
                  <a:pt x="2365" y="2170"/>
                </a:lnTo>
                <a:lnTo>
                  <a:pt x="2311" y="2235"/>
                </a:lnTo>
                <a:lnTo>
                  <a:pt x="2110" y="2085"/>
                </a:lnTo>
                <a:lnTo>
                  <a:pt x="2056" y="2139"/>
                </a:lnTo>
                <a:lnTo>
                  <a:pt x="2000" y="2188"/>
                </a:lnTo>
                <a:lnTo>
                  <a:pt x="1937" y="2233"/>
                </a:lnTo>
                <a:lnTo>
                  <a:pt x="1873" y="2274"/>
                </a:lnTo>
                <a:lnTo>
                  <a:pt x="1807" y="2312"/>
                </a:lnTo>
                <a:lnTo>
                  <a:pt x="1737" y="2342"/>
                </a:lnTo>
                <a:lnTo>
                  <a:pt x="1803" y="2583"/>
                </a:lnTo>
                <a:lnTo>
                  <a:pt x="1700" y="2617"/>
                </a:lnTo>
                <a:lnTo>
                  <a:pt x="1599" y="2643"/>
                </a:lnTo>
                <a:lnTo>
                  <a:pt x="1494" y="2660"/>
                </a:lnTo>
                <a:lnTo>
                  <a:pt x="1389" y="2667"/>
                </a:lnTo>
                <a:lnTo>
                  <a:pt x="1355" y="2422"/>
                </a:lnTo>
                <a:lnTo>
                  <a:pt x="1328" y="2422"/>
                </a:lnTo>
                <a:lnTo>
                  <a:pt x="1239" y="2417"/>
                </a:lnTo>
                <a:lnTo>
                  <a:pt x="1154" y="2407"/>
                </a:lnTo>
                <a:lnTo>
                  <a:pt x="1070" y="2391"/>
                </a:lnTo>
                <a:lnTo>
                  <a:pt x="988" y="2368"/>
                </a:lnTo>
                <a:lnTo>
                  <a:pt x="909" y="2338"/>
                </a:lnTo>
                <a:lnTo>
                  <a:pt x="785" y="2554"/>
                </a:lnTo>
                <a:lnTo>
                  <a:pt x="710" y="2519"/>
                </a:lnTo>
                <a:lnTo>
                  <a:pt x="637" y="2477"/>
                </a:lnTo>
                <a:lnTo>
                  <a:pt x="566" y="2429"/>
                </a:lnTo>
                <a:lnTo>
                  <a:pt x="497" y="2379"/>
                </a:lnTo>
                <a:lnTo>
                  <a:pt x="433" y="2324"/>
                </a:lnTo>
                <a:lnTo>
                  <a:pt x="581" y="2123"/>
                </a:lnTo>
                <a:lnTo>
                  <a:pt x="529" y="2069"/>
                </a:lnTo>
                <a:lnTo>
                  <a:pt x="480" y="2013"/>
                </a:lnTo>
                <a:lnTo>
                  <a:pt x="433" y="1950"/>
                </a:lnTo>
                <a:lnTo>
                  <a:pt x="393" y="1885"/>
                </a:lnTo>
                <a:lnTo>
                  <a:pt x="358" y="1819"/>
                </a:lnTo>
                <a:lnTo>
                  <a:pt x="325" y="1749"/>
                </a:lnTo>
                <a:lnTo>
                  <a:pt x="87" y="1815"/>
                </a:lnTo>
                <a:lnTo>
                  <a:pt x="58" y="1733"/>
                </a:lnTo>
                <a:lnTo>
                  <a:pt x="35" y="1651"/>
                </a:lnTo>
                <a:lnTo>
                  <a:pt x="17" y="1565"/>
                </a:lnTo>
                <a:lnTo>
                  <a:pt x="5" y="1483"/>
                </a:lnTo>
                <a:lnTo>
                  <a:pt x="0" y="1400"/>
                </a:lnTo>
                <a:lnTo>
                  <a:pt x="244" y="1364"/>
                </a:lnTo>
                <a:lnTo>
                  <a:pt x="243" y="1336"/>
                </a:lnTo>
                <a:lnTo>
                  <a:pt x="248" y="1246"/>
                </a:lnTo>
                <a:lnTo>
                  <a:pt x="258" y="1161"/>
                </a:lnTo>
                <a:lnTo>
                  <a:pt x="276" y="1077"/>
                </a:lnTo>
                <a:lnTo>
                  <a:pt x="297" y="994"/>
                </a:lnTo>
                <a:lnTo>
                  <a:pt x="328" y="914"/>
                </a:lnTo>
                <a:lnTo>
                  <a:pt x="113" y="791"/>
                </a:lnTo>
                <a:lnTo>
                  <a:pt x="112" y="791"/>
                </a:lnTo>
                <a:lnTo>
                  <a:pt x="150" y="714"/>
                </a:lnTo>
                <a:lnTo>
                  <a:pt x="190" y="643"/>
                </a:lnTo>
                <a:lnTo>
                  <a:pt x="237" y="571"/>
                </a:lnTo>
                <a:lnTo>
                  <a:pt x="290" y="503"/>
                </a:lnTo>
                <a:lnTo>
                  <a:pt x="346" y="436"/>
                </a:lnTo>
                <a:lnTo>
                  <a:pt x="347" y="438"/>
                </a:lnTo>
                <a:lnTo>
                  <a:pt x="543" y="585"/>
                </a:lnTo>
                <a:lnTo>
                  <a:pt x="597" y="532"/>
                </a:lnTo>
                <a:lnTo>
                  <a:pt x="656" y="483"/>
                </a:lnTo>
                <a:lnTo>
                  <a:pt x="716" y="438"/>
                </a:lnTo>
                <a:lnTo>
                  <a:pt x="780" y="396"/>
                </a:lnTo>
                <a:lnTo>
                  <a:pt x="850" y="361"/>
                </a:lnTo>
                <a:lnTo>
                  <a:pt x="920" y="328"/>
                </a:lnTo>
                <a:lnTo>
                  <a:pt x="855" y="90"/>
                </a:lnTo>
                <a:lnTo>
                  <a:pt x="852" y="88"/>
                </a:lnTo>
                <a:lnTo>
                  <a:pt x="953" y="55"/>
                </a:lnTo>
                <a:lnTo>
                  <a:pt x="1058" y="27"/>
                </a:lnTo>
                <a:lnTo>
                  <a:pt x="1161" y="11"/>
                </a:lnTo>
                <a:lnTo>
                  <a:pt x="1269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9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val 24"/>
          <p:cNvSpPr/>
          <p:nvPr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629400" y="5371355"/>
            <a:ext cx="16550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itchFamily="34" charset="0"/>
                <a:ea typeface="Gulim" pitchFamily="34" charset="-127"/>
              </a:rPr>
              <a:t>THANK YOU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 Narrow" pitchFamily="34" charset="0"/>
              <a:ea typeface="Gulim" pitchFamily="34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46331" y="5852970"/>
            <a:ext cx="2057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You can change this text.</a:t>
            </a:r>
            <a:endParaRPr lang="en-US" sz="10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553200" y="5435887"/>
            <a:ext cx="45719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097248" y="13716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smtClean="0"/>
              <a:t>Download free slides and templates</a:t>
            </a: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41979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</TotalTime>
  <Words>58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Gear Shapes for PowerPoint</vt:lpstr>
      <vt:lpstr>Gear Shapes for PowerPoint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Resources PowerPoint Template</dc:title>
  <dc:creator>FPPT</dc:creator>
  <cp:lastModifiedBy>Julian</cp:lastModifiedBy>
  <cp:revision>11</cp:revision>
  <dcterms:created xsi:type="dcterms:W3CDTF">2014-06-09T19:26:21Z</dcterms:created>
  <dcterms:modified xsi:type="dcterms:W3CDTF">2014-07-30T18:34:11Z</dcterms:modified>
</cp:coreProperties>
</file>