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8" r:id="rId2"/>
    <p:sldId id="284" r:id="rId3"/>
    <p:sldId id="287" r:id="rId4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F060-CAAC-45F5-AFAF-580ED85DF038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752D-D7CC-45D4-B67F-2B022E0FA4AB}" type="datetime1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1117C-D10C-46C2-8B72-5A4418CD6003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C31E3-9EE3-4AC1-8AD2-AB92F880447D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CE24-2785-4B88-B27A-ED7FB3DD3AC4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4382-C98A-422C-ADA8-9E251EA91B32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9104-9DD0-45A9-9FA2-334F72A5106A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5508F-A893-4842-83CC-7831CB302D59}" type="datetime1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437A-A3F7-4BAD-B610-399DF50B38B8}" type="datetime1">
              <a:rPr lang="en-US" smtClean="0"/>
              <a:t>7/30/2014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E1939-6610-4CB1-9CF3-E35A108F590E}" type="datetime1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A2B9-6BD6-461C-A3A6-FA33C406816E}" type="datetime1">
              <a:rPr lang="en-US" smtClean="0"/>
              <a:t>7/30/2014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1CEBB-47F5-4FBE-9FE9-640C31313D26}" type="datetime1">
              <a:rPr lang="en-US" smtClean="0"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CFAD4-3905-4725-A36C-4C44EE5C5C0D}" type="datetime1">
              <a:rPr lang="en-US" smtClean="0"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Gear Shapes for PowerPoint</a:t>
            </a:r>
            <a:endParaRPr lang="en-US" dirty="0"/>
          </a:p>
        </p:txBody>
      </p:sp>
      <p:sp>
        <p:nvSpPr>
          <p:cNvPr id="70" name="Freeform 69"/>
          <p:cNvSpPr>
            <a:spLocks noEditPoints="1"/>
          </p:cNvSpPr>
          <p:nvPr/>
        </p:nvSpPr>
        <p:spPr bwMode="auto">
          <a:xfrm>
            <a:off x="3499090" y="2830511"/>
            <a:ext cx="2570016" cy="2579689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5"/>
          <p:cNvSpPr>
            <a:spLocks noEditPoints="1"/>
          </p:cNvSpPr>
          <p:nvPr/>
        </p:nvSpPr>
        <p:spPr bwMode="auto">
          <a:xfrm>
            <a:off x="5840506" y="1981200"/>
            <a:ext cx="2236694" cy="2245112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Freeform 8"/>
          <p:cNvSpPr>
            <a:spLocks noEditPoints="1"/>
          </p:cNvSpPr>
          <p:nvPr/>
        </p:nvSpPr>
        <p:spPr bwMode="auto">
          <a:xfrm>
            <a:off x="1497106" y="2133600"/>
            <a:ext cx="2236694" cy="2245112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400" y="4800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replace this text. This is a placeholder.</a:t>
            </a:r>
          </a:p>
        </p:txBody>
      </p:sp>
    </p:spTree>
    <p:extLst>
      <p:ext uri="{BB962C8B-B14F-4D97-AF65-F5344CB8AC3E}">
        <p14:creationId xmlns:p14="http://schemas.microsoft.com/office/powerpoint/2010/main" val="822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Gear Shapes for PowerPoint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876300" y="1676400"/>
            <a:ext cx="7391400" cy="3922931"/>
            <a:chOff x="914400" y="1676400"/>
            <a:chExt cx="7391400" cy="3922931"/>
          </a:xfrm>
        </p:grpSpPr>
        <p:sp>
          <p:nvSpPr>
            <p:cNvPr id="54" name="TextBox 53"/>
            <p:cNvSpPr txBox="1"/>
            <p:nvPr/>
          </p:nvSpPr>
          <p:spPr>
            <a:xfrm>
              <a:off x="914400" y="1676400"/>
              <a:ext cx="289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replace this text. This is a placeholder.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10200" y="4953000"/>
              <a:ext cx="289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replace this text. This is a placeholder.</a:t>
              </a:r>
              <a:endPara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0" name="Freeform 69"/>
          <p:cNvSpPr>
            <a:spLocks noEditPoints="1"/>
          </p:cNvSpPr>
          <p:nvPr/>
        </p:nvSpPr>
        <p:spPr bwMode="auto">
          <a:xfrm>
            <a:off x="2362200" y="2841812"/>
            <a:ext cx="2570016" cy="2579689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75"/>
          <p:cNvSpPr>
            <a:spLocks noEditPoints="1"/>
          </p:cNvSpPr>
          <p:nvPr/>
        </p:nvSpPr>
        <p:spPr bwMode="auto">
          <a:xfrm>
            <a:off x="4648200" y="2057400"/>
            <a:ext cx="2236694" cy="2245112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655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ea typeface="Gulim" pitchFamily="34" charset="-127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97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58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Gear Shapes for PowerPoint</vt:lpstr>
      <vt:lpstr>Gear Shapes for PowerPoint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11</cp:revision>
  <dcterms:created xsi:type="dcterms:W3CDTF">2014-06-09T19:26:21Z</dcterms:created>
  <dcterms:modified xsi:type="dcterms:W3CDTF">2014-07-30T18:34:11Z</dcterms:modified>
</cp:coreProperties>
</file>