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86" r:id="rId2"/>
    <p:sldId id="285" r:id="rId3"/>
    <p:sldId id="287" r:id="rId4"/>
    <p:sldId id="288" r:id="rId5"/>
    <p:sldId id="289" r:id="rId6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146" y="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Sign for PowerPoint</a:t>
            </a:r>
            <a:endParaRPr lang="en-US" dirty="0"/>
          </a:p>
        </p:txBody>
      </p:sp>
      <p:grpSp>
        <p:nvGrpSpPr>
          <p:cNvPr id="47" name="Group 46"/>
          <p:cNvGrpSpPr/>
          <p:nvPr/>
        </p:nvGrpSpPr>
        <p:grpSpPr>
          <a:xfrm>
            <a:off x="2665303" y="1230313"/>
            <a:ext cx="4916597" cy="4926012"/>
            <a:chOff x="1006366" y="1230313"/>
            <a:chExt cx="4916597" cy="4926012"/>
          </a:xfrm>
        </p:grpSpPr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2551113" y="2057400"/>
              <a:ext cx="284163" cy="4098925"/>
            </a:xfrm>
            <a:custGeom>
              <a:avLst/>
              <a:gdLst/>
              <a:ahLst/>
              <a:cxnLst>
                <a:cxn ang="0">
                  <a:pos x="87" y="0"/>
                </a:cxn>
                <a:cxn ang="0">
                  <a:pos x="107" y="3"/>
                </a:cxn>
                <a:cxn ang="0">
                  <a:pos x="126" y="11"/>
                </a:cxn>
                <a:cxn ang="0">
                  <a:pos x="142" y="23"/>
                </a:cxn>
                <a:cxn ang="0">
                  <a:pos x="155" y="40"/>
                </a:cxn>
                <a:cxn ang="0">
                  <a:pos x="165" y="60"/>
                </a:cxn>
                <a:cxn ang="0">
                  <a:pos x="171" y="83"/>
                </a:cxn>
                <a:cxn ang="0">
                  <a:pos x="173" y="107"/>
                </a:cxn>
                <a:cxn ang="0">
                  <a:pos x="179" y="2582"/>
                </a:cxn>
                <a:cxn ang="0">
                  <a:pos x="5" y="2579"/>
                </a:cxn>
                <a:cxn ang="0">
                  <a:pos x="0" y="106"/>
                </a:cxn>
                <a:cxn ang="0">
                  <a:pos x="3" y="81"/>
                </a:cxn>
                <a:cxn ang="0">
                  <a:pos x="9" y="58"/>
                </a:cxn>
                <a:cxn ang="0">
                  <a:pos x="20" y="38"/>
                </a:cxn>
                <a:cxn ang="0">
                  <a:pos x="34" y="22"/>
                </a:cxn>
                <a:cxn ang="0">
                  <a:pos x="50" y="10"/>
                </a:cxn>
                <a:cxn ang="0">
                  <a:pos x="68" y="3"/>
                </a:cxn>
                <a:cxn ang="0">
                  <a:pos x="87" y="0"/>
                </a:cxn>
              </a:cxnLst>
              <a:rect l="0" t="0" r="r" b="b"/>
              <a:pathLst>
                <a:path w="179" h="2582">
                  <a:moveTo>
                    <a:pt x="87" y="0"/>
                  </a:moveTo>
                  <a:lnTo>
                    <a:pt x="107" y="3"/>
                  </a:lnTo>
                  <a:lnTo>
                    <a:pt x="126" y="11"/>
                  </a:lnTo>
                  <a:lnTo>
                    <a:pt x="142" y="23"/>
                  </a:lnTo>
                  <a:lnTo>
                    <a:pt x="155" y="40"/>
                  </a:lnTo>
                  <a:lnTo>
                    <a:pt x="165" y="60"/>
                  </a:lnTo>
                  <a:lnTo>
                    <a:pt x="171" y="83"/>
                  </a:lnTo>
                  <a:lnTo>
                    <a:pt x="173" y="107"/>
                  </a:lnTo>
                  <a:lnTo>
                    <a:pt x="179" y="2582"/>
                  </a:lnTo>
                  <a:lnTo>
                    <a:pt x="5" y="2579"/>
                  </a:lnTo>
                  <a:lnTo>
                    <a:pt x="0" y="106"/>
                  </a:lnTo>
                  <a:lnTo>
                    <a:pt x="3" y="81"/>
                  </a:lnTo>
                  <a:lnTo>
                    <a:pt x="9" y="58"/>
                  </a:lnTo>
                  <a:lnTo>
                    <a:pt x="20" y="38"/>
                  </a:lnTo>
                  <a:lnTo>
                    <a:pt x="34" y="22"/>
                  </a:lnTo>
                  <a:lnTo>
                    <a:pt x="50" y="10"/>
                  </a:lnTo>
                  <a:lnTo>
                    <a:pt x="68" y="3"/>
                  </a:lnTo>
                  <a:lnTo>
                    <a:pt x="8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2374900" y="1230313"/>
              <a:ext cx="2136776" cy="1716087"/>
              <a:chOff x="2374900" y="1230313"/>
              <a:chExt cx="2136776" cy="1716087"/>
            </a:xfrm>
          </p:grpSpPr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398713" y="1328738"/>
                <a:ext cx="1857375" cy="1554163"/>
              </a:xfrm>
              <a:custGeom>
                <a:avLst/>
                <a:gdLst/>
                <a:ahLst/>
                <a:cxnLst>
                  <a:cxn ang="0">
                    <a:pos x="1030" y="0"/>
                  </a:cxn>
                  <a:cxn ang="0">
                    <a:pos x="1170" y="123"/>
                  </a:cxn>
                  <a:cxn ang="0">
                    <a:pos x="1015" y="477"/>
                  </a:cxn>
                  <a:cxn ang="0">
                    <a:pos x="0" y="979"/>
                  </a:cxn>
                  <a:cxn ang="0">
                    <a:pos x="11" y="839"/>
                  </a:cxn>
                  <a:cxn ang="0">
                    <a:pos x="1" y="711"/>
                  </a:cxn>
                  <a:cxn ang="0">
                    <a:pos x="1030" y="0"/>
                  </a:cxn>
                </a:cxnLst>
                <a:rect l="0" t="0" r="r" b="b"/>
                <a:pathLst>
                  <a:path w="1170" h="979">
                    <a:moveTo>
                      <a:pt x="1030" y="0"/>
                    </a:moveTo>
                    <a:lnTo>
                      <a:pt x="1170" y="123"/>
                    </a:lnTo>
                    <a:lnTo>
                      <a:pt x="1015" y="477"/>
                    </a:lnTo>
                    <a:lnTo>
                      <a:pt x="0" y="979"/>
                    </a:lnTo>
                    <a:lnTo>
                      <a:pt x="11" y="839"/>
                    </a:lnTo>
                    <a:lnTo>
                      <a:pt x="1" y="711"/>
                    </a:lnTo>
                    <a:lnTo>
                      <a:pt x="103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50">
                      <a:shade val="30000"/>
                      <a:satMod val="115000"/>
                    </a:srgbClr>
                  </a:gs>
                  <a:gs pos="50000">
                    <a:srgbClr val="00B050">
                      <a:shade val="67500"/>
                      <a:satMod val="115000"/>
                    </a:srgbClr>
                  </a:gs>
                  <a:gs pos="100000">
                    <a:srgbClr val="00B05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2" name="Freeform 18"/>
              <p:cNvSpPr>
                <a:spLocks/>
              </p:cNvSpPr>
              <p:nvPr/>
            </p:nvSpPr>
            <p:spPr bwMode="auto">
              <a:xfrm>
                <a:off x="2374900" y="2139950"/>
                <a:ext cx="1820863" cy="806450"/>
              </a:xfrm>
              <a:custGeom>
                <a:avLst/>
                <a:gdLst/>
                <a:ahLst/>
                <a:cxnLst>
                  <a:cxn ang="0">
                    <a:pos x="1063" y="0"/>
                  </a:cxn>
                  <a:cxn ang="0">
                    <a:pos x="1147" y="26"/>
                  </a:cxn>
                  <a:cxn ang="0">
                    <a:pos x="55" y="508"/>
                  </a:cxn>
                  <a:cxn ang="0">
                    <a:pos x="0" y="506"/>
                  </a:cxn>
                  <a:cxn ang="0">
                    <a:pos x="1063" y="0"/>
                  </a:cxn>
                </a:cxnLst>
                <a:rect l="0" t="0" r="r" b="b"/>
                <a:pathLst>
                  <a:path w="1147" h="508">
                    <a:moveTo>
                      <a:pt x="1063" y="0"/>
                    </a:moveTo>
                    <a:lnTo>
                      <a:pt x="1147" y="26"/>
                    </a:lnTo>
                    <a:lnTo>
                      <a:pt x="55" y="508"/>
                    </a:lnTo>
                    <a:lnTo>
                      <a:pt x="0" y="506"/>
                    </a:lnTo>
                    <a:lnTo>
                      <a:pt x="1063" y="0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4062413" y="1498600"/>
                <a:ext cx="449263" cy="682625"/>
              </a:xfrm>
              <a:custGeom>
                <a:avLst/>
                <a:gdLst/>
                <a:ahLst/>
                <a:cxnLst>
                  <a:cxn ang="0">
                    <a:pos x="194" y="0"/>
                  </a:cxn>
                  <a:cxn ang="0">
                    <a:pos x="283" y="30"/>
                  </a:cxn>
                  <a:cxn ang="0">
                    <a:pos x="84" y="430"/>
                  </a:cxn>
                  <a:cxn ang="0">
                    <a:pos x="0" y="404"/>
                  </a:cxn>
                  <a:cxn ang="0">
                    <a:pos x="194" y="0"/>
                  </a:cxn>
                </a:cxnLst>
                <a:rect l="0" t="0" r="r" b="b"/>
                <a:pathLst>
                  <a:path w="283" h="430">
                    <a:moveTo>
                      <a:pt x="194" y="0"/>
                    </a:moveTo>
                    <a:lnTo>
                      <a:pt x="283" y="30"/>
                    </a:lnTo>
                    <a:lnTo>
                      <a:pt x="84" y="430"/>
                    </a:lnTo>
                    <a:lnTo>
                      <a:pt x="0" y="404"/>
                    </a:lnTo>
                    <a:lnTo>
                      <a:pt x="194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4056063" y="1230313"/>
                <a:ext cx="455613" cy="315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3" y="31"/>
                  </a:cxn>
                  <a:cxn ang="0">
                    <a:pos x="287" y="199"/>
                  </a:cxn>
                  <a:cxn ang="0">
                    <a:pos x="198" y="169"/>
                  </a:cxn>
                  <a:cxn ang="0">
                    <a:pos x="0" y="0"/>
                  </a:cxn>
                </a:cxnLst>
                <a:rect l="0" t="0" r="r" b="b"/>
                <a:pathLst>
                  <a:path w="287" h="199">
                    <a:moveTo>
                      <a:pt x="0" y="0"/>
                    </a:moveTo>
                    <a:lnTo>
                      <a:pt x="83" y="31"/>
                    </a:lnTo>
                    <a:lnTo>
                      <a:pt x="287" y="199"/>
                    </a:lnTo>
                    <a:lnTo>
                      <a:pt x="198" y="1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5" name="Freeform 21"/>
              <p:cNvSpPr>
                <a:spLocks noEditPoints="1"/>
              </p:cNvSpPr>
              <p:nvPr/>
            </p:nvSpPr>
            <p:spPr bwMode="auto">
              <a:xfrm>
                <a:off x="2374900" y="1230313"/>
                <a:ext cx="1995488" cy="1712913"/>
              </a:xfrm>
              <a:custGeom>
                <a:avLst/>
                <a:gdLst/>
                <a:ahLst/>
                <a:cxnLst>
                  <a:cxn ang="0">
                    <a:pos x="1045" y="62"/>
                  </a:cxn>
                  <a:cxn ang="0">
                    <a:pos x="16" y="773"/>
                  </a:cxn>
                  <a:cxn ang="0">
                    <a:pos x="26" y="901"/>
                  </a:cxn>
                  <a:cxn ang="0">
                    <a:pos x="15" y="1041"/>
                  </a:cxn>
                  <a:cxn ang="0">
                    <a:pos x="1030" y="539"/>
                  </a:cxn>
                  <a:cxn ang="0">
                    <a:pos x="1185" y="185"/>
                  </a:cxn>
                  <a:cxn ang="0">
                    <a:pos x="1045" y="62"/>
                  </a:cxn>
                  <a:cxn ang="0">
                    <a:pos x="1059" y="0"/>
                  </a:cxn>
                  <a:cxn ang="0">
                    <a:pos x="1257" y="169"/>
                  </a:cxn>
                  <a:cxn ang="0">
                    <a:pos x="1063" y="573"/>
                  </a:cxn>
                  <a:cxn ang="0">
                    <a:pos x="0" y="1079"/>
                  </a:cxn>
                  <a:cxn ang="0">
                    <a:pos x="15" y="907"/>
                  </a:cxn>
                  <a:cxn ang="0">
                    <a:pos x="3" y="751"/>
                  </a:cxn>
                  <a:cxn ang="0">
                    <a:pos x="1059" y="0"/>
                  </a:cxn>
                </a:cxnLst>
                <a:rect l="0" t="0" r="r" b="b"/>
                <a:pathLst>
                  <a:path w="1257" h="1079">
                    <a:moveTo>
                      <a:pt x="1045" y="62"/>
                    </a:moveTo>
                    <a:lnTo>
                      <a:pt x="16" y="773"/>
                    </a:lnTo>
                    <a:lnTo>
                      <a:pt x="26" y="901"/>
                    </a:lnTo>
                    <a:lnTo>
                      <a:pt x="15" y="1041"/>
                    </a:lnTo>
                    <a:lnTo>
                      <a:pt x="1030" y="539"/>
                    </a:lnTo>
                    <a:lnTo>
                      <a:pt x="1185" y="185"/>
                    </a:lnTo>
                    <a:lnTo>
                      <a:pt x="1045" y="62"/>
                    </a:lnTo>
                    <a:close/>
                    <a:moveTo>
                      <a:pt x="1059" y="0"/>
                    </a:moveTo>
                    <a:lnTo>
                      <a:pt x="1257" y="169"/>
                    </a:lnTo>
                    <a:lnTo>
                      <a:pt x="1063" y="573"/>
                    </a:lnTo>
                    <a:lnTo>
                      <a:pt x="0" y="1079"/>
                    </a:lnTo>
                    <a:lnTo>
                      <a:pt x="15" y="907"/>
                    </a:lnTo>
                    <a:lnTo>
                      <a:pt x="3" y="751"/>
                    </a:lnTo>
                    <a:lnTo>
                      <a:pt x="105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50">
                      <a:shade val="30000"/>
                      <a:satMod val="115000"/>
                    </a:srgbClr>
                  </a:gs>
                  <a:gs pos="50000">
                    <a:srgbClr val="00B050">
                      <a:shade val="67500"/>
                      <a:satMod val="115000"/>
                    </a:srgbClr>
                  </a:gs>
                  <a:gs pos="100000">
                    <a:srgbClr val="00B05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 rot="19732717">
                <a:off x="2710555" y="1868579"/>
                <a:ext cx="14501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1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1006366" y="1917700"/>
              <a:ext cx="2101960" cy="1606659"/>
              <a:chOff x="1006366" y="1917700"/>
              <a:chExt cx="2101960" cy="1606659"/>
            </a:xfrm>
          </p:grpSpPr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1216025" y="1993900"/>
                <a:ext cx="1862138" cy="1444625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1156" y="625"/>
                  </a:cxn>
                  <a:cxn ang="0">
                    <a:pos x="1152" y="757"/>
                  </a:cxn>
                  <a:cxn ang="0">
                    <a:pos x="1173" y="910"/>
                  </a:cxn>
                  <a:cxn ang="0">
                    <a:pos x="105" y="402"/>
                  </a:cxn>
                  <a:cxn ang="0">
                    <a:pos x="0" y="109"/>
                  </a:cxn>
                  <a:cxn ang="0">
                    <a:pos x="148" y="0"/>
                  </a:cxn>
                </a:cxnLst>
                <a:rect l="0" t="0" r="r" b="b"/>
                <a:pathLst>
                  <a:path w="1173" h="910">
                    <a:moveTo>
                      <a:pt x="148" y="0"/>
                    </a:moveTo>
                    <a:lnTo>
                      <a:pt x="1156" y="625"/>
                    </a:lnTo>
                    <a:lnTo>
                      <a:pt x="1152" y="757"/>
                    </a:lnTo>
                    <a:lnTo>
                      <a:pt x="1173" y="910"/>
                    </a:lnTo>
                    <a:lnTo>
                      <a:pt x="105" y="402"/>
                    </a:lnTo>
                    <a:lnTo>
                      <a:pt x="0" y="109"/>
                    </a:lnTo>
                    <a:lnTo>
                      <a:pt x="14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shade val="30000"/>
                      <a:satMod val="115000"/>
                    </a:schemeClr>
                  </a:gs>
                  <a:gs pos="50000">
                    <a:schemeClr val="tx2">
                      <a:shade val="67500"/>
                      <a:satMod val="115000"/>
                    </a:schemeClr>
                  </a:gs>
                  <a:gs pos="100000">
                    <a:schemeClr val="tx2"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1006366" y="1917700"/>
                <a:ext cx="450850" cy="266700"/>
              </a:xfrm>
              <a:custGeom>
                <a:avLst/>
                <a:gdLst/>
                <a:ahLst/>
                <a:cxnLst>
                  <a:cxn ang="0">
                    <a:pos x="284" y="0"/>
                  </a:cxn>
                  <a:cxn ang="0">
                    <a:pos x="91" y="136"/>
                  </a:cxn>
                  <a:cxn ang="0">
                    <a:pos x="0" y="168"/>
                  </a:cxn>
                  <a:cxn ang="0">
                    <a:pos x="202" y="29"/>
                  </a:cxn>
                  <a:cxn ang="0">
                    <a:pos x="284" y="0"/>
                  </a:cxn>
                </a:cxnLst>
                <a:rect l="0" t="0" r="r" b="b"/>
                <a:pathLst>
                  <a:path w="284" h="168">
                    <a:moveTo>
                      <a:pt x="284" y="0"/>
                    </a:moveTo>
                    <a:lnTo>
                      <a:pt x="91" y="136"/>
                    </a:lnTo>
                    <a:lnTo>
                      <a:pt x="0" y="168"/>
                    </a:lnTo>
                    <a:lnTo>
                      <a:pt x="202" y="29"/>
                    </a:lnTo>
                    <a:lnTo>
                      <a:pt x="284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1006366" y="2133600"/>
                <a:ext cx="355600" cy="590550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224" y="340"/>
                  </a:cxn>
                  <a:cxn ang="0">
                    <a:pos x="134" y="372"/>
                  </a:cxn>
                  <a:cxn ang="0">
                    <a:pos x="0" y="32"/>
                  </a:cxn>
                  <a:cxn ang="0">
                    <a:pos x="91" y="0"/>
                  </a:cxn>
                </a:cxnLst>
                <a:rect l="0" t="0" r="r" b="b"/>
                <a:pathLst>
                  <a:path w="224" h="372">
                    <a:moveTo>
                      <a:pt x="91" y="0"/>
                    </a:moveTo>
                    <a:lnTo>
                      <a:pt x="224" y="340"/>
                    </a:lnTo>
                    <a:lnTo>
                      <a:pt x="134" y="372"/>
                    </a:lnTo>
                    <a:lnTo>
                      <a:pt x="0" y="3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1203325" y="2657584"/>
                <a:ext cx="1905000" cy="866775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1200" y="524"/>
                  </a:cxn>
                  <a:cxn ang="0">
                    <a:pos x="1142" y="546"/>
                  </a:cxn>
                  <a:cxn ang="0">
                    <a:pos x="0" y="32"/>
                  </a:cxn>
                  <a:cxn ang="0">
                    <a:pos x="90" y="0"/>
                  </a:cxn>
                </a:cxnLst>
                <a:rect l="0" t="0" r="r" b="b"/>
                <a:pathLst>
                  <a:path w="1200" h="546">
                    <a:moveTo>
                      <a:pt x="90" y="0"/>
                    </a:moveTo>
                    <a:lnTo>
                      <a:pt x="1200" y="524"/>
                    </a:lnTo>
                    <a:lnTo>
                      <a:pt x="1142" y="546"/>
                    </a:lnTo>
                    <a:lnTo>
                      <a:pt x="0" y="32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0" name="Freeform 26"/>
              <p:cNvSpPr>
                <a:spLocks noEditPoints="1"/>
              </p:cNvSpPr>
              <p:nvPr/>
            </p:nvSpPr>
            <p:spPr bwMode="auto">
              <a:xfrm>
                <a:off x="1135063" y="1917700"/>
                <a:ext cx="1973263" cy="1587500"/>
              </a:xfrm>
              <a:custGeom>
                <a:avLst/>
                <a:gdLst/>
                <a:ahLst/>
                <a:cxnLst>
                  <a:cxn ang="0">
                    <a:pos x="199" y="48"/>
                  </a:cxn>
                  <a:cxn ang="0">
                    <a:pos x="51" y="157"/>
                  </a:cxn>
                  <a:cxn ang="0">
                    <a:pos x="156" y="450"/>
                  </a:cxn>
                  <a:cxn ang="0">
                    <a:pos x="1224" y="958"/>
                  </a:cxn>
                  <a:cxn ang="0">
                    <a:pos x="1203" y="805"/>
                  </a:cxn>
                  <a:cxn ang="0">
                    <a:pos x="1207" y="673"/>
                  </a:cxn>
                  <a:cxn ang="0">
                    <a:pos x="199" y="48"/>
                  </a:cxn>
                  <a:cxn ang="0">
                    <a:pos x="193" y="0"/>
                  </a:cxn>
                  <a:cxn ang="0">
                    <a:pos x="1220" y="651"/>
                  </a:cxn>
                  <a:cxn ang="0">
                    <a:pos x="1216" y="813"/>
                  </a:cxn>
                  <a:cxn ang="0">
                    <a:pos x="1243" y="1000"/>
                  </a:cxn>
                  <a:cxn ang="0">
                    <a:pos x="133" y="476"/>
                  </a:cxn>
                  <a:cxn ang="0">
                    <a:pos x="0" y="136"/>
                  </a:cxn>
                  <a:cxn ang="0">
                    <a:pos x="193" y="0"/>
                  </a:cxn>
                </a:cxnLst>
                <a:rect l="0" t="0" r="r" b="b"/>
                <a:pathLst>
                  <a:path w="1243" h="1000">
                    <a:moveTo>
                      <a:pt x="199" y="48"/>
                    </a:moveTo>
                    <a:lnTo>
                      <a:pt x="51" y="157"/>
                    </a:lnTo>
                    <a:lnTo>
                      <a:pt x="156" y="450"/>
                    </a:lnTo>
                    <a:lnTo>
                      <a:pt x="1224" y="958"/>
                    </a:lnTo>
                    <a:lnTo>
                      <a:pt x="1203" y="805"/>
                    </a:lnTo>
                    <a:lnTo>
                      <a:pt x="1207" y="673"/>
                    </a:lnTo>
                    <a:lnTo>
                      <a:pt x="199" y="48"/>
                    </a:lnTo>
                    <a:close/>
                    <a:moveTo>
                      <a:pt x="193" y="0"/>
                    </a:moveTo>
                    <a:lnTo>
                      <a:pt x="1220" y="651"/>
                    </a:lnTo>
                    <a:lnTo>
                      <a:pt x="1216" y="813"/>
                    </a:lnTo>
                    <a:lnTo>
                      <a:pt x="1243" y="1000"/>
                    </a:lnTo>
                    <a:lnTo>
                      <a:pt x="133" y="476"/>
                    </a:lnTo>
                    <a:lnTo>
                      <a:pt x="0" y="136"/>
                    </a:lnTo>
                    <a:lnTo>
                      <a:pt x="193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shade val="30000"/>
                      <a:satMod val="115000"/>
                    </a:schemeClr>
                  </a:gs>
                  <a:gs pos="50000">
                    <a:schemeClr val="tx2">
                      <a:shade val="67500"/>
                      <a:satMod val="115000"/>
                    </a:schemeClr>
                  </a:gs>
                  <a:gs pos="100000">
                    <a:schemeClr val="tx2"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 rot="1679019">
                <a:off x="1414358" y="2509109"/>
                <a:ext cx="15911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1662113" y="2798763"/>
              <a:ext cx="4260850" cy="1677988"/>
              <a:chOff x="1662113" y="2798763"/>
              <a:chExt cx="4260850" cy="1677988"/>
            </a:xfrm>
          </p:grpSpPr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1716088" y="2906713"/>
                <a:ext cx="3978275" cy="1477963"/>
              </a:xfrm>
              <a:custGeom>
                <a:avLst/>
                <a:gdLst/>
                <a:ahLst/>
                <a:cxnLst>
                  <a:cxn ang="0">
                    <a:pos x="2221" y="0"/>
                  </a:cxn>
                  <a:cxn ang="0">
                    <a:pos x="2506" y="204"/>
                  </a:cxn>
                  <a:cxn ang="0">
                    <a:pos x="2205" y="544"/>
                  </a:cxn>
                  <a:cxn ang="0">
                    <a:pos x="0" y="931"/>
                  </a:cxn>
                  <a:cxn ang="0">
                    <a:pos x="34" y="749"/>
                  </a:cxn>
                  <a:cxn ang="0">
                    <a:pos x="17" y="578"/>
                  </a:cxn>
                  <a:cxn ang="0">
                    <a:pos x="2221" y="0"/>
                  </a:cxn>
                </a:cxnLst>
                <a:rect l="0" t="0" r="r" b="b"/>
                <a:pathLst>
                  <a:path w="2506" h="931">
                    <a:moveTo>
                      <a:pt x="2221" y="0"/>
                    </a:moveTo>
                    <a:lnTo>
                      <a:pt x="2506" y="204"/>
                    </a:lnTo>
                    <a:lnTo>
                      <a:pt x="2205" y="544"/>
                    </a:lnTo>
                    <a:lnTo>
                      <a:pt x="0" y="931"/>
                    </a:lnTo>
                    <a:lnTo>
                      <a:pt x="34" y="749"/>
                    </a:lnTo>
                    <a:lnTo>
                      <a:pt x="17" y="578"/>
                    </a:lnTo>
                    <a:lnTo>
                      <a:pt x="222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auto">
              <a:xfrm>
                <a:off x="1662113" y="3862388"/>
                <a:ext cx="3676650" cy="614363"/>
              </a:xfrm>
              <a:custGeom>
                <a:avLst/>
                <a:gdLst/>
                <a:ahLst/>
                <a:cxnLst>
                  <a:cxn ang="0">
                    <a:pos x="2264" y="0"/>
                  </a:cxn>
                  <a:cxn ang="0">
                    <a:pos x="2316" y="25"/>
                  </a:cxn>
                  <a:cxn ang="0">
                    <a:pos x="58" y="387"/>
                  </a:cxn>
                  <a:cxn ang="0">
                    <a:pos x="0" y="376"/>
                  </a:cxn>
                  <a:cxn ang="0">
                    <a:pos x="2264" y="0"/>
                  </a:cxn>
                </a:cxnLst>
                <a:rect l="0" t="0" r="r" b="b"/>
                <a:pathLst>
                  <a:path w="2316" h="387">
                    <a:moveTo>
                      <a:pt x="2264" y="0"/>
                    </a:moveTo>
                    <a:lnTo>
                      <a:pt x="2316" y="25"/>
                    </a:lnTo>
                    <a:lnTo>
                      <a:pt x="58" y="387"/>
                    </a:lnTo>
                    <a:lnTo>
                      <a:pt x="0" y="376"/>
                    </a:lnTo>
                    <a:lnTo>
                      <a:pt x="2264" y="0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auto">
              <a:xfrm>
                <a:off x="5256213" y="3201988"/>
                <a:ext cx="666750" cy="700088"/>
              </a:xfrm>
              <a:custGeom>
                <a:avLst/>
                <a:gdLst/>
                <a:ahLst/>
                <a:cxnLst>
                  <a:cxn ang="0">
                    <a:pos x="371" y="0"/>
                  </a:cxn>
                  <a:cxn ang="0">
                    <a:pos x="420" y="34"/>
                  </a:cxn>
                  <a:cxn ang="0">
                    <a:pos x="52" y="441"/>
                  </a:cxn>
                  <a:cxn ang="0">
                    <a:pos x="0" y="416"/>
                  </a:cxn>
                  <a:cxn ang="0">
                    <a:pos x="371" y="0"/>
                  </a:cxn>
                </a:cxnLst>
                <a:rect l="0" t="0" r="r" b="b"/>
                <a:pathLst>
                  <a:path w="420" h="441">
                    <a:moveTo>
                      <a:pt x="371" y="0"/>
                    </a:moveTo>
                    <a:lnTo>
                      <a:pt x="420" y="34"/>
                    </a:lnTo>
                    <a:lnTo>
                      <a:pt x="52" y="441"/>
                    </a:lnTo>
                    <a:lnTo>
                      <a:pt x="0" y="416"/>
                    </a:lnTo>
                    <a:lnTo>
                      <a:pt x="371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auto">
              <a:xfrm>
                <a:off x="5287963" y="2798763"/>
                <a:ext cx="635000" cy="4572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" y="35"/>
                  </a:cxn>
                  <a:cxn ang="0">
                    <a:pos x="400" y="288"/>
                  </a:cxn>
                  <a:cxn ang="0">
                    <a:pos x="351" y="254"/>
                  </a:cxn>
                  <a:cxn ang="0">
                    <a:pos x="0" y="0"/>
                  </a:cxn>
                </a:cxnLst>
                <a:rect l="0" t="0" r="r" b="b"/>
                <a:pathLst>
                  <a:path w="400" h="288">
                    <a:moveTo>
                      <a:pt x="0" y="0"/>
                    </a:moveTo>
                    <a:lnTo>
                      <a:pt x="52" y="35"/>
                    </a:lnTo>
                    <a:lnTo>
                      <a:pt x="400" y="288"/>
                    </a:lnTo>
                    <a:lnTo>
                      <a:pt x="351" y="2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6FFF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5" name="Freeform 31"/>
              <p:cNvSpPr>
                <a:spLocks noEditPoints="1"/>
              </p:cNvSpPr>
              <p:nvPr/>
            </p:nvSpPr>
            <p:spPr bwMode="auto">
              <a:xfrm>
                <a:off x="1662113" y="2798763"/>
                <a:ext cx="4183063" cy="1660525"/>
              </a:xfrm>
              <a:custGeom>
                <a:avLst/>
                <a:gdLst/>
                <a:ahLst/>
                <a:cxnLst>
                  <a:cxn ang="0">
                    <a:pos x="2255" y="68"/>
                  </a:cxn>
                  <a:cxn ang="0">
                    <a:pos x="51" y="646"/>
                  </a:cxn>
                  <a:cxn ang="0">
                    <a:pos x="68" y="817"/>
                  </a:cxn>
                  <a:cxn ang="0">
                    <a:pos x="34" y="999"/>
                  </a:cxn>
                  <a:cxn ang="0">
                    <a:pos x="2239" y="612"/>
                  </a:cxn>
                  <a:cxn ang="0">
                    <a:pos x="2540" y="272"/>
                  </a:cxn>
                  <a:cxn ang="0">
                    <a:pos x="2255" y="68"/>
                  </a:cxn>
                  <a:cxn ang="0">
                    <a:pos x="2284" y="0"/>
                  </a:cxn>
                  <a:cxn ang="0">
                    <a:pos x="2635" y="254"/>
                  </a:cxn>
                  <a:cxn ang="0">
                    <a:pos x="2264" y="670"/>
                  </a:cxn>
                  <a:cxn ang="0">
                    <a:pos x="0" y="1046"/>
                  </a:cxn>
                  <a:cxn ang="0">
                    <a:pos x="41" y="823"/>
                  </a:cxn>
                  <a:cxn ang="0">
                    <a:pos x="21" y="614"/>
                  </a:cxn>
                  <a:cxn ang="0">
                    <a:pos x="2284" y="0"/>
                  </a:cxn>
                </a:cxnLst>
                <a:rect l="0" t="0" r="r" b="b"/>
                <a:pathLst>
                  <a:path w="2635" h="1046">
                    <a:moveTo>
                      <a:pt x="2255" y="68"/>
                    </a:moveTo>
                    <a:lnTo>
                      <a:pt x="51" y="646"/>
                    </a:lnTo>
                    <a:lnTo>
                      <a:pt x="68" y="817"/>
                    </a:lnTo>
                    <a:lnTo>
                      <a:pt x="34" y="999"/>
                    </a:lnTo>
                    <a:lnTo>
                      <a:pt x="2239" y="612"/>
                    </a:lnTo>
                    <a:lnTo>
                      <a:pt x="2540" y="272"/>
                    </a:lnTo>
                    <a:lnTo>
                      <a:pt x="2255" y="68"/>
                    </a:lnTo>
                    <a:close/>
                    <a:moveTo>
                      <a:pt x="2284" y="0"/>
                    </a:moveTo>
                    <a:lnTo>
                      <a:pt x="2635" y="254"/>
                    </a:lnTo>
                    <a:lnTo>
                      <a:pt x="2264" y="670"/>
                    </a:lnTo>
                    <a:lnTo>
                      <a:pt x="0" y="1046"/>
                    </a:lnTo>
                    <a:lnTo>
                      <a:pt x="41" y="823"/>
                    </a:lnTo>
                    <a:lnTo>
                      <a:pt x="21" y="614"/>
                    </a:lnTo>
                    <a:lnTo>
                      <a:pt x="228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 rot="20897171">
                <a:off x="2770561" y="3385726"/>
                <a:ext cx="18730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1295400" y="4800600"/>
            <a:ext cx="6324600" cy="646331"/>
            <a:chOff x="914400" y="4800600"/>
            <a:chExt cx="6324600" cy="646331"/>
          </a:xfrm>
        </p:grpSpPr>
        <p:sp>
          <p:nvSpPr>
            <p:cNvPr id="24" name="TextBox 23"/>
            <p:cNvSpPr txBox="1"/>
            <p:nvPr/>
          </p:nvSpPr>
          <p:spPr>
            <a:xfrm>
              <a:off x="4648200" y="4800600"/>
              <a:ext cx="2590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edit this text here.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14400" y="4800600"/>
              <a:ext cx="231490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edit this text here.</a:t>
              </a:r>
            </a:p>
          </p:txBody>
        </p:sp>
      </p:grpSp>
      <p:sp>
        <p:nvSpPr>
          <p:cNvPr id="2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Sign for PowerPoint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0" y="48006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edit this text here</a:t>
            </a:r>
            <a:r>
              <a: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Edit this text.</a:t>
            </a:r>
            <a:endParaRPr lang="en-US" sz="1800" kern="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reeform 16"/>
          <p:cNvSpPr>
            <a:spLocks/>
          </p:cNvSpPr>
          <p:nvPr/>
        </p:nvSpPr>
        <p:spPr bwMode="auto">
          <a:xfrm>
            <a:off x="2551113" y="2057400"/>
            <a:ext cx="284163" cy="4098925"/>
          </a:xfrm>
          <a:custGeom>
            <a:avLst/>
            <a:gdLst/>
            <a:ahLst/>
            <a:cxnLst>
              <a:cxn ang="0">
                <a:pos x="87" y="0"/>
              </a:cxn>
              <a:cxn ang="0">
                <a:pos x="107" y="3"/>
              </a:cxn>
              <a:cxn ang="0">
                <a:pos x="126" y="11"/>
              </a:cxn>
              <a:cxn ang="0">
                <a:pos x="142" y="23"/>
              </a:cxn>
              <a:cxn ang="0">
                <a:pos x="155" y="40"/>
              </a:cxn>
              <a:cxn ang="0">
                <a:pos x="165" y="60"/>
              </a:cxn>
              <a:cxn ang="0">
                <a:pos x="171" y="83"/>
              </a:cxn>
              <a:cxn ang="0">
                <a:pos x="173" y="107"/>
              </a:cxn>
              <a:cxn ang="0">
                <a:pos x="179" y="2582"/>
              </a:cxn>
              <a:cxn ang="0">
                <a:pos x="5" y="2579"/>
              </a:cxn>
              <a:cxn ang="0">
                <a:pos x="0" y="106"/>
              </a:cxn>
              <a:cxn ang="0">
                <a:pos x="3" y="81"/>
              </a:cxn>
              <a:cxn ang="0">
                <a:pos x="9" y="58"/>
              </a:cxn>
              <a:cxn ang="0">
                <a:pos x="20" y="38"/>
              </a:cxn>
              <a:cxn ang="0">
                <a:pos x="34" y="22"/>
              </a:cxn>
              <a:cxn ang="0">
                <a:pos x="50" y="10"/>
              </a:cxn>
              <a:cxn ang="0">
                <a:pos x="68" y="3"/>
              </a:cxn>
              <a:cxn ang="0">
                <a:pos x="87" y="0"/>
              </a:cxn>
            </a:cxnLst>
            <a:rect l="0" t="0" r="r" b="b"/>
            <a:pathLst>
              <a:path w="179" h="2582">
                <a:moveTo>
                  <a:pt x="87" y="0"/>
                </a:moveTo>
                <a:lnTo>
                  <a:pt x="107" y="3"/>
                </a:lnTo>
                <a:lnTo>
                  <a:pt x="126" y="11"/>
                </a:lnTo>
                <a:lnTo>
                  <a:pt x="142" y="23"/>
                </a:lnTo>
                <a:lnTo>
                  <a:pt x="155" y="40"/>
                </a:lnTo>
                <a:lnTo>
                  <a:pt x="165" y="60"/>
                </a:lnTo>
                <a:lnTo>
                  <a:pt x="171" y="83"/>
                </a:lnTo>
                <a:lnTo>
                  <a:pt x="173" y="107"/>
                </a:lnTo>
                <a:lnTo>
                  <a:pt x="179" y="2582"/>
                </a:lnTo>
                <a:lnTo>
                  <a:pt x="5" y="2579"/>
                </a:lnTo>
                <a:lnTo>
                  <a:pt x="0" y="106"/>
                </a:lnTo>
                <a:lnTo>
                  <a:pt x="3" y="81"/>
                </a:lnTo>
                <a:lnTo>
                  <a:pt x="9" y="58"/>
                </a:lnTo>
                <a:lnTo>
                  <a:pt x="20" y="38"/>
                </a:lnTo>
                <a:lnTo>
                  <a:pt x="34" y="22"/>
                </a:lnTo>
                <a:lnTo>
                  <a:pt x="50" y="10"/>
                </a:lnTo>
                <a:lnTo>
                  <a:pt x="68" y="3"/>
                </a:lnTo>
                <a:lnTo>
                  <a:pt x="87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" name="Group 45"/>
          <p:cNvGrpSpPr/>
          <p:nvPr/>
        </p:nvGrpSpPr>
        <p:grpSpPr>
          <a:xfrm>
            <a:off x="2374900" y="1230313"/>
            <a:ext cx="2136776" cy="1716087"/>
            <a:chOff x="2374900" y="1230313"/>
            <a:chExt cx="2136776" cy="1716087"/>
          </a:xfrm>
        </p:grpSpPr>
        <p:sp>
          <p:nvSpPr>
            <p:cNvPr id="28" name="Freeform 17"/>
            <p:cNvSpPr>
              <a:spLocks/>
            </p:cNvSpPr>
            <p:nvPr/>
          </p:nvSpPr>
          <p:spPr bwMode="auto">
            <a:xfrm>
              <a:off x="2398713" y="1328738"/>
              <a:ext cx="1857375" cy="1554163"/>
            </a:xfrm>
            <a:custGeom>
              <a:avLst/>
              <a:gdLst/>
              <a:ahLst/>
              <a:cxnLst>
                <a:cxn ang="0">
                  <a:pos x="1030" y="0"/>
                </a:cxn>
                <a:cxn ang="0">
                  <a:pos x="1170" y="123"/>
                </a:cxn>
                <a:cxn ang="0">
                  <a:pos x="1015" y="477"/>
                </a:cxn>
                <a:cxn ang="0">
                  <a:pos x="0" y="979"/>
                </a:cxn>
                <a:cxn ang="0">
                  <a:pos x="11" y="839"/>
                </a:cxn>
                <a:cxn ang="0">
                  <a:pos x="1" y="711"/>
                </a:cxn>
                <a:cxn ang="0">
                  <a:pos x="1030" y="0"/>
                </a:cxn>
              </a:cxnLst>
              <a:rect l="0" t="0" r="r" b="b"/>
              <a:pathLst>
                <a:path w="1170" h="979">
                  <a:moveTo>
                    <a:pt x="1030" y="0"/>
                  </a:moveTo>
                  <a:lnTo>
                    <a:pt x="1170" y="123"/>
                  </a:lnTo>
                  <a:lnTo>
                    <a:pt x="1015" y="477"/>
                  </a:lnTo>
                  <a:lnTo>
                    <a:pt x="0" y="979"/>
                  </a:lnTo>
                  <a:lnTo>
                    <a:pt x="11" y="839"/>
                  </a:lnTo>
                  <a:lnTo>
                    <a:pt x="1" y="711"/>
                  </a:lnTo>
                  <a:lnTo>
                    <a:pt x="103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8"/>
            <p:cNvSpPr>
              <a:spLocks/>
            </p:cNvSpPr>
            <p:nvPr/>
          </p:nvSpPr>
          <p:spPr bwMode="auto">
            <a:xfrm>
              <a:off x="2374900" y="2139950"/>
              <a:ext cx="1820863" cy="806450"/>
            </a:xfrm>
            <a:custGeom>
              <a:avLst/>
              <a:gdLst/>
              <a:ahLst/>
              <a:cxnLst>
                <a:cxn ang="0">
                  <a:pos x="1063" y="0"/>
                </a:cxn>
                <a:cxn ang="0">
                  <a:pos x="1147" y="26"/>
                </a:cxn>
                <a:cxn ang="0">
                  <a:pos x="55" y="508"/>
                </a:cxn>
                <a:cxn ang="0">
                  <a:pos x="0" y="506"/>
                </a:cxn>
                <a:cxn ang="0">
                  <a:pos x="1063" y="0"/>
                </a:cxn>
              </a:cxnLst>
              <a:rect l="0" t="0" r="r" b="b"/>
              <a:pathLst>
                <a:path w="1147" h="508">
                  <a:moveTo>
                    <a:pt x="1063" y="0"/>
                  </a:moveTo>
                  <a:lnTo>
                    <a:pt x="1147" y="26"/>
                  </a:lnTo>
                  <a:lnTo>
                    <a:pt x="55" y="508"/>
                  </a:lnTo>
                  <a:lnTo>
                    <a:pt x="0" y="506"/>
                  </a:lnTo>
                  <a:lnTo>
                    <a:pt x="1063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9"/>
            <p:cNvSpPr>
              <a:spLocks/>
            </p:cNvSpPr>
            <p:nvPr/>
          </p:nvSpPr>
          <p:spPr bwMode="auto">
            <a:xfrm>
              <a:off x="4062413" y="1498600"/>
              <a:ext cx="449263" cy="682625"/>
            </a:xfrm>
            <a:custGeom>
              <a:avLst/>
              <a:gdLst/>
              <a:ahLst/>
              <a:cxnLst>
                <a:cxn ang="0">
                  <a:pos x="194" y="0"/>
                </a:cxn>
                <a:cxn ang="0">
                  <a:pos x="283" y="30"/>
                </a:cxn>
                <a:cxn ang="0">
                  <a:pos x="84" y="430"/>
                </a:cxn>
                <a:cxn ang="0">
                  <a:pos x="0" y="404"/>
                </a:cxn>
                <a:cxn ang="0">
                  <a:pos x="194" y="0"/>
                </a:cxn>
              </a:cxnLst>
              <a:rect l="0" t="0" r="r" b="b"/>
              <a:pathLst>
                <a:path w="283" h="430">
                  <a:moveTo>
                    <a:pt x="194" y="0"/>
                  </a:moveTo>
                  <a:lnTo>
                    <a:pt x="283" y="30"/>
                  </a:lnTo>
                  <a:lnTo>
                    <a:pt x="84" y="430"/>
                  </a:lnTo>
                  <a:lnTo>
                    <a:pt x="0" y="404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0"/>
            <p:cNvSpPr>
              <a:spLocks/>
            </p:cNvSpPr>
            <p:nvPr/>
          </p:nvSpPr>
          <p:spPr bwMode="auto">
            <a:xfrm>
              <a:off x="4056063" y="1230313"/>
              <a:ext cx="455613" cy="3159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" y="31"/>
                </a:cxn>
                <a:cxn ang="0">
                  <a:pos x="287" y="199"/>
                </a:cxn>
                <a:cxn ang="0">
                  <a:pos x="198" y="169"/>
                </a:cxn>
                <a:cxn ang="0">
                  <a:pos x="0" y="0"/>
                </a:cxn>
              </a:cxnLst>
              <a:rect l="0" t="0" r="r" b="b"/>
              <a:pathLst>
                <a:path w="287" h="199">
                  <a:moveTo>
                    <a:pt x="0" y="0"/>
                  </a:moveTo>
                  <a:lnTo>
                    <a:pt x="83" y="31"/>
                  </a:lnTo>
                  <a:lnTo>
                    <a:pt x="287" y="199"/>
                  </a:lnTo>
                  <a:lnTo>
                    <a:pt x="198" y="1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1"/>
            <p:cNvSpPr>
              <a:spLocks noEditPoints="1"/>
            </p:cNvSpPr>
            <p:nvPr/>
          </p:nvSpPr>
          <p:spPr bwMode="auto">
            <a:xfrm>
              <a:off x="2374900" y="1230313"/>
              <a:ext cx="1995488" cy="1712913"/>
            </a:xfrm>
            <a:custGeom>
              <a:avLst/>
              <a:gdLst/>
              <a:ahLst/>
              <a:cxnLst>
                <a:cxn ang="0">
                  <a:pos x="1045" y="62"/>
                </a:cxn>
                <a:cxn ang="0">
                  <a:pos x="16" y="773"/>
                </a:cxn>
                <a:cxn ang="0">
                  <a:pos x="26" y="901"/>
                </a:cxn>
                <a:cxn ang="0">
                  <a:pos x="15" y="1041"/>
                </a:cxn>
                <a:cxn ang="0">
                  <a:pos x="1030" y="539"/>
                </a:cxn>
                <a:cxn ang="0">
                  <a:pos x="1185" y="185"/>
                </a:cxn>
                <a:cxn ang="0">
                  <a:pos x="1045" y="62"/>
                </a:cxn>
                <a:cxn ang="0">
                  <a:pos x="1059" y="0"/>
                </a:cxn>
                <a:cxn ang="0">
                  <a:pos x="1257" y="169"/>
                </a:cxn>
                <a:cxn ang="0">
                  <a:pos x="1063" y="573"/>
                </a:cxn>
                <a:cxn ang="0">
                  <a:pos x="0" y="1079"/>
                </a:cxn>
                <a:cxn ang="0">
                  <a:pos x="15" y="907"/>
                </a:cxn>
                <a:cxn ang="0">
                  <a:pos x="3" y="751"/>
                </a:cxn>
                <a:cxn ang="0">
                  <a:pos x="1059" y="0"/>
                </a:cxn>
              </a:cxnLst>
              <a:rect l="0" t="0" r="r" b="b"/>
              <a:pathLst>
                <a:path w="1257" h="1079">
                  <a:moveTo>
                    <a:pt x="1045" y="62"/>
                  </a:moveTo>
                  <a:lnTo>
                    <a:pt x="16" y="773"/>
                  </a:lnTo>
                  <a:lnTo>
                    <a:pt x="26" y="901"/>
                  </a:lnTo>
                  <a:lnTo>
                    <a:pt x="15" y="1041"/>
                  </a:lnTo>
                  <a:lnTo>
                    <a:pt x="1030" y="539"/>
                  </a:lnTo>
                  <a:lnTo>
                    <a:pt x="1185" y="185"/>
                  </a:lnTo>
                  <a:lnTo>
                    <a:pt x="1045" y="62"/>
                  </a:lnTo>
                  <a:close/>
                  <a:moveTo>
                    <a:pt x="1059" y="0"/>
                  </a:moveTo>
                  <a:lnTo>
                    <a:pt x="1257" y="169"/>
                  </a:lnTo>
                  <a:lnTo>
                    <a:pt x="1063" y="573"/>
                  </a:lnTo>
                  <a:lnTo>
                    <a:pt x="0" y="1079"/>
                  </a:lnTo>
                  <a:lnTo>
                    <a:pt x="15" y="907"/>
                  </a:lnTo>
                  <a:lnTo>
                    <a:pt x="3" y="751"/>
                  </a:lnTo>
                  <a:lnTo>
                    <a:pt x="105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 rot="19732717">
              <a:off x="2710555" y="1868579"/>
              <a:ext cx="14501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Sign for PowerPoint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0" y="48006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edit this text here.</a:t>
            </a:r>
          </a:p>
          <a:p>
            <a:r>
              <a:rPr lang="en-US" sz="1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Edit this text.</a:t>
            </a:r>
          </a:p>
        </p:txBody>
      </p:sp>
      <p:sp>
        <p:nvSpPr>
          <p:cNvPr id="10" name="Freeform 16"/>
          <p:cNvSpPr>
            <a:spLocks/>
          </p:cNvSpPr>
          <p:nvPr/>
        </p:nvSpPr>
        <p:spPr bwMode="auto">
          <a:xfrm>
            <a:off x="2551113" y="2057400"/>
            <a:ext cx="284163" cy="4098925"/>
          </a:xfrm>
          <a:custGeom>
            <a:avLst/>
            <a:gdLst/>
            <a:ahLst/>
            <a:cxnLst>
              <a:cxn ang="0">
                <a:pos x="87" y="0"/>
              </a:cxn>
              <a:cxn ang="0">
                <a:pos x="107" y="3"/>
              </a:cxn>
              <a:cxn ang="0">
                <a:pos x="126" y="11"/>
              </a:cxn>
              <a:cxn ang="0">
                <a:pos x="142" y="23"/>
              </a:cxn>
              <a:cxn ang="0">
                <a:pos x="155" y="40"/>
              </a:cxn>
              <a:cxn ang="0">
                <a:pos x="165" y="60"/>
              </a:cxn>
              <a:cxn ang="0">
                <a:pos x="171" y="83"/>
              </a:cxn>
              <a:cxn ang="0">
                <a:pos x="173" y="107"/>
              </a:cxn>
              <a:cxn ang="0">
                <a:pos x="179" y="2582"/>
              </a:cxn>
              <a:cxn ang="0">
                <a:pos x="5" y="2579"/>
              </a:cxn>
              <a:cxn ang="0">
                <a:pos x="0" y="106"/>
              </a:cxn>
              <a:cxn ang="0">
                <a:pos x="3" y="81"/>
              </a:cxn>
              <a:cxn ang="0">
                <a:pos x="9" y="58"/>
              </a:cxn>
              <a:cxn ang="0">
                <a:pos x="20" y="38"/>
              </a:cxn>
              <a:cxn ang="0">
                <a:pos x="34" y="22"/>
              </a:cxn>
              <a:cxn ang="0">
                <a:pos x="50" y="10"/>
              </a:cxn>
              <a:cxn ang="0">
                <a:pos x="68" y="3"/>
              </a:cxn>
              <a:cxn ang="0">
                <a:pos x="87" y="0"/>
              </a:cxn>
            </a:cxnLst>
            <a:rect l="0" t="0" r="r" b="b"/>
            <a:pathLst>
              <a:path w="179" h="2582">
                <a:moveTo>
                  <a:pt x="87" y="0"/>
                </a:moveTo>
                <a:lnTo>
                  <a:pt x="107" y="3"/>
                </a:lnTo>
                <a:lnTo>
                  <a:pt x="126" y="11"/>
                </a:lnTo>
                <a:lnTo>
                  <a:pt x="142" y="23"/>
                </a:lnTo>
                <a:lnTo>
                  <a:pt x="155" y="40"/>
                </a:lnTo>
                <a:lnTo>
                  <a:pt x="165" y="60"/>
                </a:lnTo>
                <a:lnTo>
                  <a:pt x="171" y="83"/>
                </a:lnTo>
                <a:lnTo>
                  <a:pt x="173" y="107"/>
                </a:lnTo>
                <a:lnTo>
                  <a:pt x="179" y="2582"/>
                </a:lnTo>
                <a:lnTo>
                  <a:pt x="5" y="2579"/>
                </a:lnTo>
                <a:lnTo>
                  <a:pt x="0" y="106"/>
                </a:lnTo>
                <a:lnTo>
                  <a:pt x="3" y="81"/>
                </a:lnTo>
                <a:lnTo>
                  <a:pt x="9" y="58"/>
                </a:lnTo>
                <a:lnTo>
                  <a:pt x="20" y="38"/>
                </a:lnTo>
                <a:lnTo>
                  <a:pt x="34" y="22"/>
                </a:lnTo>
                <a:lnTo>
                  <a:pt x="50" y="10"/>
                </a:lnTo>
                <a:lnTo>
                  <a:pt x="68" y="3"/>
                </a:lnTo>
                <a:lnTo>
                  <a:pt x="87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3"/>
          <p:cNvGrpSpPr/>
          <p:nvPr/>
        </p:nvGrpSpPr>
        <p:grpSpPr>
          <a:xfrm>
            <a:off x="1006366" y="1917700"/>
            <a:ext cx="2101960" cy="1606659"/>
            <a:chOff x="1006366" y="1917700"/>
            <a:chExt cx="2101960" cy="1606659"/>
          </a:xfrm>
        </p:grpSpPr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216025" y="1993900"/>
              <a:ext cx="1862138" cy="1444625"/>
            </a:xfrm>
            <a:custGeom>
              <a:avLst/>
              <a:gdLst/>
              <a:ahLst/>
              <a:cxnLst>
                <a:cxn ang="0">
                  <a:pos x="148" y="0"/>
                </a:cxn>
                <a:cxn ang="0">
                  <a:pos x="1156" y="625"/>
                </a:cxn>
                <a:cxn ang="0">
                  <a:pos x="1152" y="757"/>
                </a:cxn>
                <a:cxn ang="0">
                  <a:pos x="1173" y="910"/>
                </a:cxn>
                <a:cxn ang="0">
                  <a:pos x="105" y="402"/>
                </a:cxn>
                <a:cxn ang="0">
                  <a:pos x="0" y="109"/>
                </a:cxn>
                <a:cxn ang="0">
                  <a:pos x="148" y="0"/>
                </a:cxn>
              </a:cxnLst>
              <a:rect l="0" t="0" r="r" b="b"/>
              <a:pathLst>
                <a:path w="1173" h="910">
                  <a:moveTo>
                    <a:pt x="148" y="0"/>
                  </a:moveTo>
                  <a:lnTo>
                    <a:pt x="1156" y="625"/>
                  </a:lnTo>
                  <a:lnTo>
                    <a:pt x="1152" y="757"/>
                  </a:lnTo>
                  <a:lnTo>
                    <a:pt x="1173" y="910"/>
                  </a:lnTo>
                  <a:lnTo>
                    <a:pt x="105" y="402"/>
                  </a:lnTo>
                  <a:lnTo>
                    <a:pt x="0" y="109"/>
                  </a:lnTo>
                  <a:lnTo>
                    <a:pt x="14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006366" y="1917700"/>
              <a:ext cx="450850" cy="266700"/>
            </a:xfrm>
            <a:custGeom>
              <a:avLst/>
              <a:gdLst/>
              <a:ahLst/>
              <a:cxnLst>
                <a:cxn ang="0">
                  <a:pos x="284" y="0"/>
                </a:cxn>
                <a:cxn ang="0">
                  <a:pos x="91" y="136"/>
                </a:cxn>
                <a:cxn ang="0">
                  <a:pos x="0" y="168"/>
                </a:cxn>
                <a:cxn ang="0">
                  <a:pos x="202" y="29"/>
                </a:cxn>
                <a:cxn ang="0">
                  <a:pos x="284" y="0"/>
                </a:cxn>
              </a:cxnLst>
              <a:rect l="0" t="0" r="r" b="b"/>
              <a:pathLst>
                <a:path w="284" h="168">
                  <a:moveTo>
                    <a:pt x="284" y="0"/>
                  </a:moveTo>
                  <a:lnTo>
                    <a:pt x="91" y="136"/>
                  </a:lnTo>
                  <a:lnTo>
                    <a:pt x="0" y="168"/>
                  </a:lnTo>
                  <a:lnTo>
                    <a:pt x="202" y="29"/>
                  </a:lnTo>
                  <a:lnTo>
                    <a:pt x="284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006366" y="2133600"/>
              <a:ext cx="355600" cy="590550"/>
            </a:xfrm>
            <a:custGeom>
              <a:avLst/>
              <a:gdLst/>
              <a:ahLst/>
              <a:cxnLst>
                <a:cxn ang="0">
                  <a:pos x="91" y="0"/>
                </a:cxn>
                <a:cxn ang="0">
                  <a:pos x="224" y="340"/>
                </a:cxn>
                <a:cxn ang="0">
                  <a:pos x="134" y="372"/>
                </a:cxn>
                <a:cxn ang="0">
                  <a:pos x="0" y="32"/>
                </a:cxn>
                <a:cxn ang="0">
                  <a:pos x="91" y="0"/>
                </a:cxn>
              </a:cxnLst>
              <a:rect l="0" t="0" r="r" b="b"/>
              <a:pathLst>
                <a:path w="224" h="372">
                  <a:moveTo>
                    <a:pt x="91" y="0"/>
                  </a:moveTo>
                  <a:lnTo>
                    <a:pt x="224" y="340"/>
                  </a:lnTo>
                  <a:lnTo>
                    <a:pt x="134" y="372"/>
                  </a:lnTo>
                  <a:lnTo>
                    <a:pt x="0" y="32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1203325" y="2657584"/>
              <a:ext cx="1905000" cy="866775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1200" y="524"/>
                </a:cxn>
                <a:cxn ang="0">
                  <a:pos x="1142" y="546"/>
                </a:cxn>
                <a:cxn ang="0">
                  <a:pos x="0" y="32"/>
                </a:cxn>
                <a:cxn ang="0">
                  <a:pos x="90" y="0"/>
                </a:cxn>
              </a:cxnLst>
              <a:rect l="0" t="0" r="r" b="b"/>
              <a:pathLst>
                <a:path w="1200" h="546">
                  <a:moveTo>
                    <a:pt x="90" y="0"/>
                  </a:moveTo>
                  <a:lnTo>
                    <a:pt x="1200" y="524"/>
                  </a:lnTo>
                  <a:lnTo>
                    <a:pt x="1142" y="546"/>
                  </a:lnTo>
                  <a:lnTo>
                    <a:pt x="0" y="32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6"/>
            <p:cNvSpPr>
              <a:spLocks noEditPoints="1"/>
            </p:cNvSpPr>
            <p:nvPr/>
          </p:nvSpPr>
          <p:spPr bwMode="auto">
            <a:xfrm>
              <a:off x="1135063" y="1917700"/>
              <a:ext cx="1973263" cy="1587500"/>
            </a:xfrm>
            <a:custGeom>
              <a:avLst/>
              <a:gdLst/>
              <a:ahLst/>
              <a:cxnLst>
                <a:cxn ang="0">
                  <a:pos x="199" y="48"/>
                </a:cxn>
                <a:cxn ang="0">
                  <a:pos x="51" y="157"/>
                </a:cxn>
                <a:cxn ang="0">
                  <a:pos x="156" y="450"/>
                </a:cxn>
                <a:cxn ang="0">
                  <a:pos x="1224" y="958"/>
                </a:cxn>
                <a:cxn ang="0">
                  <a:pos x="1203" y="805"/>
                </a:cxn>
                <a:cxn ang="0">
                  <a:pos x="1207" y="673"/>
                </a:cxn>
                <a:cxn ang="0">
                  <a:pos x="199" y="48"/>
                </a:cxn>
                <a:cxn ang="0">
                  <a:pos x="193" y="0"/>
                </a:cxn>
                <a:cxn ang="0">
                  <a:pos x="1220" y="651"/>
                </a:cxn>
                <a:cxn ang="0">
                  <a:pos x="1216" y="813"/>
                </a:cxn>
                <a:cxn ang="0">
                  <a:pos x="1243" y="1000"/>
                </a:cxn>
                <a:cxn ang="0">
                  <a:pos x="133" y="476"/>
                </a:cxn>
                <a:cxn ang="0">
                  <a:pos x="0" y="136"/>
                </a:cxn>
                <a:cxn ang="0">
                  <a:pos x="193" y="0"/>
                </a:cxn>
              </a:cxnLst>
              <a:rect l="0" t="0" r="r" b="b"/>
              <a:pathLst>
                <a:path w="1243" h="1000">
                  <a:moveTo>
                    <a:pt x="199" y="48"/>
                  </a:moveTo>
                  <a:lnTo>
                    <a:pt x="51" y="157"/>
                  </a:lnTo>
                  <a:lnTo>
                    <a:pt x="156" y="450"/>
                  </a:lnTo>
                  <a:lnTo>
                    <a:pt x="1224" y="958"/>
                  </a:lnTo>
                  <a:lnTo>
                    <a:pt x="1203" y="805"/>
                  </a:lnTo>
                  <a:lnTo>
                    <a:pt x="1207" y="673"/>
                  </a:lnTo>
                  <a:lnTo>
                    <a:pt x="199" y="48"/>
                  </a:lnTo>
                  <a:close/>
                  <a:moveTo>
                    <a:pt x="193" y="0"/>
                  </a:moveTo>
                  <a:lnTo>
                    <a:pt x="1220" y="651"/>
                  </a:lnTo>
                  <a:lnTo>
                    <a:pt x="1216" y="813"/>
                  </a:lnTo>
                  <a:lnTo>
                    <a:pt x="1243" y="1000"/>
                  </a:lnTo>
                  <a:lnTo>
                    <a:pt x="133" y="476"/>
                  </a:lnTo>
                  <a:lnTo>
                    <a:pt x="0" y="136"/>
                  </a:lnTo>
                  <a:lnTo>
                    <a:pt x="193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 rot="1679019">
              <a:off x="1414358" y="2509109"/>
              <a:ext cx="15911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Sign for PowerPoint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0" y="48006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edit this text here.</a:t>
            </a:r>
          </a:p>
          <a:p>
            <a:r>
              <a:rPr lang="en-US" sz="1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Edit this text.</a:t>
            </a:r>
          </a:p>
        </p:txBody>
      </p:sp>
      <p:sp>
        <p:nvSpPr>
          <p:cNvPr id="10" name="Freeform 16"/>
          <p:cNvSpPr>
            <a:spLocks/>
          </p:cNvSpPr>
          <p:nvPr/>
        </p:nvSpPr>
        <p:spPr bwMode="auto">
          <a:xfrm>
            <a:off x="2551113" y="2057400"/>
            <a:ext cx="284163" cy="4098925"/>
          </a:xfrm>
          <a:custGeom>
            <a:avLst/>
            <a:gdLst/>
            <a:ahLst/>
            <a:cxnLst>
              <a:cxn ang="0">
                <a:pos x="87" y="0"/>
              </a:cxn>
              <a:cxn ang="0">
                <a:pos x="107" y="3"/>
              </a:cxn>
              <a:cxn ang="0">
                <a:pos x="126" y="11"/>
              </a:cxn>
              <a:cxn ang="0">
                <a:pos x="142" y="23"/>
              </a:cxn>
              <a:cxn ang="0">
                <a:pos x="155" y="40"/>
              </a:cxn>
              <a:cxn ang="0">
                <a:pos x="165" y="60"/>
              </a:cxn>
              <a:cxn ang="0">
                <a:pos x="171" y="83"/>
              </a:cxn>
              <a:cxn ang="0">
                <a:pos x="173" y="107"/>
              </a:cxn>
              <a:cxn ang="0">
                <a:pos x="179" y="2582"/>
              </a:cxn>
              <a:cxn ang="0">
                <a:pos x="5" y="2579"/>
              </a:cxn>
              <a:cxn ang="0">
                <a:pos x="0" y="106"/>
              </a:cxn>
              <a:cxn ang="0">
                <a:pos x="3" y="81"/>
              </a:cxn>
              <a:cxn ang="0">
                <a:pos x="9" y="58"/>
              </a:cxn>
              <a:cxn ang="0">
                <a:pos x="20" y="38"/>
              </a:cxn>
              <a:cxn ang="0">
                <a:pos x="34" y="22"/>
              </a:cxn>
              <a:cxn ang="0">
                <a:pos x="50" y="10"/>
              </a:cxn>
              <a:cxn ang="0">
                <a:pos x="68" y="3"/>
              </a:cxn>
              <a:cxn ang="0">
                <a:pos x="87" y="0"/>
              </a:cxn>
            </a:cxnLst>
            <a:rect l="0" t="0" r="r" b="b"/>
            <a:pathLst>
              <a:path w="179" h="2582">
                <a:moveTo>
                  <a:pt x="87" y="0"/>
                </a:moveTo>
                <a:lnTo>
                  <a:pt x="107" y="3"/>
                </a:lnTo>
                <a:lnTo>
                  <a:pt x="126" y="11"/>
                </a:lnTo>
                <a:lnTo>
                  <a:pt x="142" y="23"/>
                </a:lnTo>
                <a:lnTo>
                  <a:pt x="155" y="40"/>
                </a:lnTo>
                <a:lnTo>
                  <a:pt x="165" y="60"/>
                </a:lnTo>
                <a:lnTo>
                  <a:pt x="171" y="83"/>
                </a:lnTo>
                <a:lnTo>
                  <a:pt x="173" y="107"/>
                </a:lnTo>
                <a:lnTo>
                  <a:pt x="179" y="2582"/>
                </a:lnTo>
                <a:lnTo>
                  <a:pt x="5" y="2579"/>
                </a:lnTo>
                <a:lnTo>
                  <a:pt x="0" y="106"/>
                </a:lnTo>
                <a:lnTo>
                  <a:pt x="3" y="81"/>
                </a:lnTo>
                <a:lnTo>
                  <a:pt x="9" y="58"/>
                </a:lnTo>
                <a:lnTo>
                  <a:pt x="20" y="38"/>
                </a:lnTo>
                <a:lnTo>
                  <a:pt x="34" y="22"/>
                </a:lnTo>
                <a:lnTo>
                  <a:pt x="50" y="10"/>
                </a:lnTo>
                <a:lnTo>
                  <a:pt x="68" y="3"/>
                </a:lnTo>
                <a:lnTo>
                  <a:pt x="87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44"/>
          <p:cNvGrpSpPr/>
          <p:nvPr/>
        </p:nvGrpSpPr>
        <p:grpSpPr>
          <a:xfrm>
            <a:off x="1662113" y="2798763"/>
            <a:ext cx="4260850" cy="1677988"/>
            <a:chOff x="1662113" y="2798763"/>
            <a:chExt cx="4260850" cy="1677988"/>
          </a:xfrm>
        </p:grpSpPr>
        <p:sp>
          <p:nvSpPr>
            <p:cNvPr id="14" name="Freeform 27"/>
            <p:cNvSpPr>
              <a:spLocks/>
            </p:cNvSpPr>
            <p:nvPr/>
          </p:nvSpPr>
          <p:spPr bwMode="auto">
            <a:xfrm>
              <a:off x="1716088" y="2906713"/>
              <a:ext cx="3978275" cy="1477963"/>
            </a:xfrm>
            <a:custGeom>
              <a:avLst/>
              <a:gdLst/>
              <a:ahLst/>
              <a:cxnLst>
                <a:cxn ang="0">
                  <a:pos x="2221" y="0"/>
                </a:cxn>
                <a:cxn ang="0">
                  <a:pos x="2506" y="204"/>
                </a:cxn>
                <a:cxn ang="0">
                  <a:pos x="2205" y="544"/>
                </a:cxn>
                <a:cxn ang="0">
                  <a:pos x="0" y="931"/>
                </a:cxn>
                <a:cxn ang="0">
                  <a:pos x="34" y="749"/>
                </a:cxn>
                <a:cxn ang="0">
                  <a:pos x="17" y="578"/>
                </a:cxn>
                <a:cxn ang="0">
                  <a:pos x="2221" y="0"/>
                </a:cxn>
              </a:cxnLst>
              <a:rect l="0" t="0" r="r" b="b"/>
              <a:pathLst>
                <a:path w="2506" h="931">
                  <a:moveTo>
                    <a:pt x="2221" y="0"/>
                  </a:moveTo>
                  <a:lnTo>
                    <a:pt x="2506" y="204"/>
                  </a:lnTo>
                  <a:lnTo>
                    <a:pt x="2205" y="544"/>
                  </a:lnTo>
                  <a:lnTo>
                    <a:pt x="0" y="931"/>
                  </a:lnTo>
                  <a:lnTo>
                    <a:pt x="34" y="749"/>
                  </a:lnTo>
                  <a:lnTo>
                    <a:pt x="17" y="578"/>
                  </a:lnTo>
                  <a:lnTo>
                    <a:pt x="2221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8"/>
            <p:cNvSpPr>
              <a:spLocks/>
            </p:cNvSpPr>
            <p:nvPr/>
          </p:nvSpPr>
          <p:spPr bwMode="auto">
            <a:xfrm>
              <a:off x="1662113" y="3862388"/>
              <a:ext cx="3676650" cy="614363"/>
            </a:xfrm>
            <a:custGeom>
              <a:avLst/>
              <a:gdLst/>
              <a:ahLst/>
              <a:cxnLst>
                <a:cxn ang="0">
                  <a:pos x="2264" y="0"/>
                </a:cxn>
                <a:cxn ang="0">
                  <a:pos x="2316" y="25"/>
                </a:cxn>
                <a:cxn ang="0">
                  <a:pos x="58" y="387"/>
                </a:cxn>
                <a:cxn ang="0">
                  <a:pos x="0" y="376"/>
                </a:cxn>
                <a:cxn ang="0">
                  <a:pos x="2264" y="0"/>
                </a:cxn>
              </a:cxnLst>
              <a:rect l="0" t="0" r="r" b="b"/>
              <a:pathLst>
                <a:path w="2316" h="387">
                  <a:moveTo>
                    <a:pt x="2264" y="0"/>
                  </a:moveTo>
                  <a:lnTo>
                    <a:pt x="2316" y="25"/>
                  </a:lnTo>
                  <a:lnTo>
                    <a:pt x="58" y="387"/>
                  </a:lnTo>
                  <a:lnTo>
                    <a:pt x="0" y="376"/>
                  </a:lnTo>
                  <a:lnTo>
                    <a:pt x="2264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9"/>
            <p:cNvSpPr>
              <a:spLocks/>
            </p:cNvSpPr>
            <p:nvPr/>
          </p:nvSpPr>
          <p:spPr bwMode="auto">
            <a:xfrm>
              <a:off x="5256213" y="3201988"/>
              <a:ext cx="666750" cy="700088"/>
            </a:xfrm>
            <a:custGeom>
              <a:avLst/>
              <a:gdLst/>
              <a:ahLst/>
              <a:cxnLst>
                <a:cxn ang="0">
                  <a:pos x="371" y="0"/>
                </a:cxn>
                <a:cxn ang="0">
                  <a:pos x="420" y="34"/>
                </a:cxn>
                <a:cxn ang="0">
                  <a:pos x="52" y="441"/>
                </a:cxn>
                <a:cxn ang="0">
                  <a:pos x="0" y="416"/>
                </a:cxn>
                <a:cxn ang="0">
                  <a:pos x="371" y="0"/>
                </a:cxn>
              </a:cxnLst>
              <a:rect l="0" t="0" r="r" b="b"/>
              <a:pathLst>
                <a:path w="420" h="441">
                  <a:moveTo>
                    <a:pt x="371" y="0"/>
                  </a:moveTo>
                  <a:lnTo>
                    <a:pt x="420" y="34"/>
                  </a:lnTo>
                  <a:lnTo>
                    <a:pt x="52" y="441"/>
                  </a:lnTo>
                  <a:lnTo>
                    <a:pt x="0" y="416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30"/>
            <p:cNvSpPr>
              <a:spLocks/>
            </p:cNvSpPr>
            <p:nvPr/>
          </p:nvSpPr>
          <p:spPr bwMode="auto">
            <a:xfrm>
              <a:off x="5287963" y="2798763"/>
              <a:ext cx="635000" cy="457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5"/>
                </a:cxn>
                <a:cxn ang="0">
                  <a:pos x="400" y="288"/>
                </a:cxn>
                <a:cxn ang="0">
                  <a:pos x="351" y="254"/>
                </a:cxn>
                <a:cxn ang="0">
                  <a:pos x="0" y="0"/>
                </a:cxn>
              </a:cxnLst>
              <a:rect l="0" t="0" r="r" b="b"/>
              <a:pathLst>
                <a:path w="400" h="288">
                  <a:moveTo>
                    <a:pt x="0" y="0"/>
                  </a:moveTo>
                  <a:lnTo>
                    <a:pt x="52" y="35"/>
                  </a:lnTo>
                  <a:lnTo>
                    <a:pt x="400" y="288"/>
                  </a:lnTo>
                  <a:lnTo>
                    <a:pt x="351" y="2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FFF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31"/>
            <p:cNvSpPr>
              <a:spLocks noEditPoints="1"/>
            </p:cNvSpPr>
            <p:nvPr/>
          </p:nvSpPr>
          <p:spPr bwMode="auto">
            <a:xfrm>
              <a:off x="1662113" y="2798763"/>
              <a:ext cx="4183063" cy="1660525"/>
            </a:xfrm>
            <a:custGeom>
              <a:avLst/>
              <a:gdLst/>
              <a:ahLst/>
              <a:cxnLst>
                <a:cxn ang="0">
                  <a:pos x="2255" y="68"/>
                </a:cxn>
                <a:cxn ang="0">
                  <a:pos x="51" y="646"/>
                </a:cxn>
                <a:cxn ang="0">
                  <a:pos x="68" y="817"/>
                </a:cxn>
                <a:cxn ang="0">
                  <a:pos x="34" y="999"/>
                </a:cxn>
                <a:cxn ang="0">
                  <a:pos x="2239" y="612"/>
                </a:cxn>
                <a:cxn ang="0">
                  <a:pos x="2540" y="272"/>
                </a:cxn>
                <a:cxn ang="0">
                  <a:pos x="2255" y="68"/>
                </a:cxn>
                <a:cxn ang="0">
                  <a:pos x="2284" y="0"/>
                </a:cxn>
                <a:cxn ang="0">
                  <a:pos x="2635" y="254"/>
                </a:cxn>
                <a:cxn ang="0">
                  <a:pos x="2264" y="670"/>
                </a:cxn>
                <a:cxn ang="0">
                  <a:pos x="0" y="1046"/>
                </a:cxn>
                <a:cxn ang="0">
                  <a:pos x="41" y="823"/>
                </a:cxn>
                <a:cxn ang="0">
                  <a:pos x="21" y="614"/>
                </a:cxn>
                <a:cxn ang="0">
                  <a:pos x="2284" y="0"/>
                </a:cxn>
              </a:cxnLst>
              <a:rect l="0" t="0" r="r" b="b"/>
              <a:pathLst>
                <a:path w="2635" h="1046">
                  <a:moveTo>
                    <a:pt x="2255" y="68"/>
                  </a:moveTo>
                  <a:lnTo>
                    <a:pt x="51" y="646"/>
                  </a:lnTo>
                  <a:lnTo>
                    <a:pt x="68" y="817"/>
                  </a:lnTo>
                  <a:lnTo>
                    <a:pt x="34" y="999"/>
                  </a:lnTo>
                  <a:lnTo>
                    <a:pt x="2239" y="612"/>
                  </a:lnTo>
                  <a:lnTo>
                    <a:pt x="2540" y="272"/>
                  </a:lnTo>
                  <a:lnTo>
                    <a:pt x="2255" y="68"/>
                  </a:lnTo>
                  <a:close/>
                  <a:moveTo>
                    <a:pt x="2284" y="0"/>
                  </a:moveTo>
                  <a:lnTo>
                    <a:pt x="2635" y="254"/>
                  </a:lnTo>
                  <a:lnTo>
                    <a:pt x="2264" y="670"/>
                  </a:lnTo>
                  <a:lnTo>
                    <a:pt x="0" y="1046"/>
                  </a:lnTo>
                  <a:lnTo>
                    <a:pt x="41" y="823"/>
                  </a:lnTo>
                  <a:lnTo>
                    <a:pt x="21" y="614"/>
                  </a:lnTo>
                  <a:lnTo>
                    <a:pt x="2284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 rot="20897171">
              <a:off x="2770561" y="3385726"/>
              <a:ext cx="18730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655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ea typeface="Gulim" pitchFamily="34" charset="-127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Arial Narrow" panose="020B0606020202030204" pitchFamily="34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77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109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Gulim</vt:lpstr>
      <vt:lpstr>Arial</vt:lpstr>
      <vt:lpstr>Arial Narrow</vt:lpstr>
      <vt:lpstr>Calibri</vt:lpstr>
      <vt:lpstr>Office Theme</vt:lpstr>
      <vt:lpstr>Traffic Sign for PowerPoint</vt:lpstr>
      <vt:lpstr>Traffic Sign for PowerPoint</vt:lpstr>
      <vt:lpstr>Traffic Sign for PowerPoint</vt:lpstr>
      <vt:lpstr>Traffic Sign for PowerPoint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PowerPoint Template</dc:title>
  <dc:creator/>
  <cp:lastModifiedBy/>
  <cp:revision>1</cp:revision>
  <dcterms:created xsi:type="dcterms:W3CDTF">2014-02-21T02:04:43Z</dcterms:created>
  <dcterms:modified xsi:type="dcterms:W3CDTF">2014-10-12T20:42:26Z</dcterms:modified>
</cp:coreProperties>
</file>